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59" r:id="rId4"/>
    <p:sldId id="257" r:id="rId5"/>
    <p:sldId id="279" r:id="rId6"/>
    <p:sldId id="264" r:id="rId7"/>
    <p:sldId id="280" r:id="rId8"/>
    <p:sldId id="281" r:id="rId9"/>
    <p:sldId id="260" r:id="rId10"/>
    <p:sldId id="261" r:id="rId11"/>
    <p:sldId id="282" r:id="rId12"/>
    <p:sldId id="283" r:id="rId13"/>
    <p:sldId id="284" r:id="rId14"/>
    <p:sldId id="265" r:id="rId15"/>
    <p:sldId id="289" r:id="rId16"/>
    <p:sldId id="290" r:id="rId17"/>
    <p:sldId id="266" r:id="rId18"/>
    <p:sldId id="285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uli Bold" panose="020B0604020202020204" charset="0"/>
      <p:regular r:id="rId24"/>
    </p:embeddedFont>
    <p:embeddedFont>
      <p:font typeface="Muli Regular" panose="020B0604020202020204" charset="0"/>
      <p:regular r:id="rId25"/>
    </p:embeddedFont>
    <p:embeddedFont>
      <p:font typeface="Muli Regular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8BA4C2-5E15-4FFA-AB9B-C295A005D082}" v="1503" dt="2023-07-14T04:34:58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22" autoAdjust="0"/>
  </p:normalViewPr>
  <p:slideViewPr>
    <p:cSldViewPr>
      <p:cViewPr varScale="1">
        <p:scale>
          <a:sx n="40" d="100"/>
          <a:sy n="40" d="100"/>
        </p:scale>
        <p:origin x="109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Duc Nam 20215228" userId="b8f8d61f-746d-4177-a821-cea8d1cc5b2d" providerId="ADAL" clId="{CA311CB8-C6CC-4D20-85FE-022AB073AE17}"/>
    <pc:docChg chg="undo custSel modSld sldOrd modMainMaster">
      <pc:chgData name="Tran Duc Nam 20215228" userId="b8f8d61f-746d-4177-a821-cea8d1cc5b2d" providerId="ADAL" clId="{CA311CB8-C6CC-4D20-85FE-022AB073AE17}" dt="2023-07-06T16:38:06.165" v="2087"/>
      <pc:docMkLst>
        <pc:docMk/>
      </pc:docMkLst>
      <pc:sldChg chg="delSp modSp mod modTransition">
        <pc:chgData name="Tran Duc Nam 20215228" userId="b8f8d61f-746d-4177-a821-cea8d1cc5b2d" providerId="ADAL" clId="{CA311CB8-C6CC-4D20-85FE-022AB073AE17}" dt="2023-07-06T16:25:38.324" v="322" actId="403"/>
        <pc:sldMkLst>
          <pc:docMk/>
          <pc:sldMk cId="0" sldId="256"/>
        </pc:sldMkLst>
        <pc:spChg chg="mod">
          <ac:chgData name="Tran Duc Nam 20215228" userId="b8f8d61f-746d-4177-a821-cea8d1cc5b2d" providerId="ADAL" clId="{CA311CB8-C6CC-4D20-85FE-022AB073AE17}" dt="2023-07-06T16:23:28.258" v="19" actId="20577"/>
          <ac:spMkLst>
            <pc:docMk/>
            <pc:sldMk cId="0" sldId="256"/>
            <ac:spMk id="7" creationId="{00000000-0000-0000-0000-000000000000}"/>
          </ac:spMkLst>
        </pc:spChg>
        <pc:spChg chg="mod topLvl">
          <ac:chgData name="Tran Duc Nam 20215228" userId="b8f8d61f-746d-4177-a821-cea8d1cc5b2d" providerId="ADAL" clId="{CA311CB8-C6CC-4D20-85FE-022AB073AE17}" dt="2023-07-06T16:25:38.324" v="322" actId="403"/>
          <ac:spMkLst>
            <pc:docMk/>
            <pc:sldMk cId="0" sldId="256"/>
            <ac:spMk id="11" creationId="{00000000-0000-0000-0000-000000000000}"/>
          </ac:spMkLst>
        </pc:spChg>
        <pc:spChg chg="mod topLvl">
          <ac:chgData name="Tran Duc Nam 20215228" userId="b8f8d61f-746d-4177-a821-cea8d1cc5b2d" providerId="ADAL" clId="{CA311CB8-C6CC-4D20-85FE-022AB073AE17}" dt="2023-07-06T16:25:31.895" v="293" actId="20577"/>
          <ac:spMkLst>
            <pc:docMk/>
            <pc:sldMk cId="0" sldId="256"/>
            <ac:spMk id="12" creationId="{00000000-0000-0000-0000-000000000000}"/>
          </ac:spMkLst>
        </pc:spChg>
        <pc:grpChg chg="mod">
          <ac:chgData name="Tran Duc Nam 20215228" userId="b8f8d61f-746d-4177-a821-cea8d1cc5b2d" providerId="ADAL" clId="{CA311CB8-C6CC-4D20-85FE-022AB073AE17}" dt="2023-07-06T16:23:36.291" v="106" actId="1076"/>
          <ac:grpSpMkLst>
            <pc:docMk/>
            <pc:sldMk cId="0" sldId="256"/>
            <ac:grpSpMk id="5" creationId="{00000000-0000-0000-0000-000000000000}"/>
          </ac:grpSpMkLst>
        </pc:grpChg>
        <pc:grpChg chg="del mod">
          <ac:chgData name="Tran Duc Nam 20215228" userId="b8f8d61f-746d-4177-a821-cea8d1cc5b2d" providerId="ADAL" clId="{CA311CB8-C6CC-4D20-85FE-022AB073AE17}" dt="2023-07-06T16:25:00.594" v="241" actId="165"/>
          <ac:grpSpMkLst>
            <pc:docMk/>
            <pc:sldMk cId="0" sldId="256"/>
            <ac:grpSpMk id="10" creationId="{00000000-0000-0000-0000-000000000000}"/>
          </ac:grpSpMkLst>
        </pc:grpChg>
      </pc:sldChg>
      <pc:sldChg chg="addSp delSp modSp mod modTransition">
        <pc:chgData name="Tran Duc Nam 20215228" userId="b8f8d61f-746d-4177-a821-cea8d1cc5b2d" providerId="ADAL" clId="{CA311CB8-C6CC-4D20-85FE-022AB073AE17}" dt="2023-07-06T16:27:46.557" v="559" actId="1076"/>
        <pc:sldMkLst>
          <pc:docMk/>
          <pc:sldMk cId="0" sldId="257"/>
        </pc:sldMkLst>
        <pc:spChg chg="del topLvl">
          <ac:chgData name="Tran Duc Nam 20215228" userId="b8f8d61f-746d-4177-a821-cea8d1cc5b2d" providerId="ADAL" clId="{CA311CB8-C6CC-4D20-85FE-022AB073AE17}" dt="2023-07-06T16:26:05.518" v="351" actId="478"/>
          <ac:spMkLst>
            <pc:docMk/>
            <pc:sldMk cId="0" sldId="257"/>
            <ac:spMk id="3" creationId="{00000000-0000-0000-0000-000000000000}"/>
          </ac:spMkLst>
        </pc:spChg>
        <pc:spChg chg="del mod topLvl">
          <ac:chgData name="Tran Duc Nam 20215228" userId="b8f8d61f-746d-4177-a821-cea8d1cc5b2d" providerId="ADAL" clId="{CA311CB8-C6CC-4D20-85FE-022AB073AE17}" dt="2023-07-06T16:26:13.068" v="353" actId="478"/>
          <ac:spMkLst>
            <pc:docMk/>
            <pc:sldMk cId="0" sldId="257"/>
            <ac:spMk id="4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46.557" v="559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7:21.252" v="527" actId="403"/>
          <ac:spMkLst>
            <pc:docMk/>
            <pc:sldMk cId="0" sldId="257"/>
            <ac:spMk id="19" creationId="{00000000-0000-0000-0000-000000000000}"/>
          </ac:spMkLst>
        </pc:spChg>
        <pc:spChg chg="mod topLvl">
          <ac:chgData name="Tran Duc Nam 20215228" userId="b8f8d61f-746d-4177-a821-cea8d1cc5b2d" providerId="ADAL" clId="{CA311CB8-C6CC-4D20-85FE-022AB073AE17}" dt="2023-07-06T16:27:12.629" v="497" actId="14100"/>
          <ac:spMkLst>
            <pc:docMk/>
            <pc:sldMk cId="0" sldId="257"/>
            <ac:spMk id="22" creationId="{00000000-0000-0000-0000-000000000000}"/>
          </ac:spMkLst>
        </pc:spChg>
        <pc:grpChg chg="del">
          <ac:chgData name="Tran Duc Nam 20215228" userId="b8f8d61f-746d-4177-a821-cea8d1cc5b2d" providerId="ADAL" clId="{CA311CB8-C6CC-4D20-85FE-022AB073AE17}" dt="2023-07-06T16:26:05.518" v="351" actId="478"/>
          <ac:grpSpMkLst>
            <pc:docMk/>
            <pc:sldMk cId="0" sldId="257"/>
            <ac:grpSpMk id="2" creationId="{00000000-0000-0000-0000-000000000000}"/>
          </ac:grpSpMkLst>
        </pc:grpChg>
        <pc:grpChg chg="add del mod">
          <ac:chgData name="Tran Duc Nam 20215228" userId="b8f8d61f-746d-4177-a821-cea8d1cc5b2d" providerId="ADAL" clId="{CA311CB8-C6CC-4D20-85FE-022AB073AE17}" dt="2023-07-06T16:27:09.878" v="496" actId="14100"/>
          <ac:grpSpMkLst>
            <pc:docMk/>
            <pc:sldMk cId="0" sldId="257"/>
            <ac:grpSpMk id="20" creationId="{00000000-0000-0000-0000-000000000000}"/>
          </ac:grpSpMkLst>
        </pc:grpChg>
        <pc:picChg chg="mod topLvl">
          <ac:chgData name="Tran Duc Nam 20215228" userId="b8f8d61f-746d-4177-a821-cea8d1cc5b2d" providerId="ADAL" clId="{CA311CB8-C6CC-4D20-85FE-022AB073AE17}" dt="2023-07-06T16:27:03.786" v="492" actId="165"/>
          <ac:picMkLst>
            <pc:docMk/>
            <pc:sldMk cId="0" sldId="257"/>
            <ac:picMk id="21" creationId="{00000000-0000-0000-0000-000000000000}"/>
          </ac:picMkLst>
        </pc:picChg>
      </pc:sldChg>
      <pc:sldChg chg="addSp delSp modSp mod ord modTransition">
        <pc:chgData name="Tran Duc Nam 20215228" userId="b8f8d61f-746d-4177-a821-cea8d1cc5b2d" providerId="ADAL" clId="{CA311CB8-C6CC-4D20-85FE-022AB073AE17}" dt="2023-07-06T16:37:57.138" v="2060" actId="20577"/>
        <pc:sldMkLst>
          <pc:docMk/>
          <pc:sldMk cId="0" sldId="258"/>
        </pc:sldMkLst>
        <pc:spChg chg="add del mod">
          <ac:chgData name="Tran Duc Nam 20215228" userId="b8f8d61f-746d-4177-a821-cea8d1cc5b2d" providerId="ADAL" clId="{CA311CB8-C6CC-4D20-85FE-022AB073AE17}" dt="2023-07-06T16:37:57.138" v="2060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8:58.399" v="654" actId="6549"/>
          <ac:spMkLst>
            <pc:docMk/>
            <pc:sldMk cId="0" sldId="258"/>
            <ac:spMk id="10" creationId="{00000000-0000-0000-0000-000000000000}"/>
          </ac:spMkLst>
        </pc:spChg>
        <pc:spChg chg="mod">
          <ac:chgData name="Tran Duc Nam 20215228" userId="b8f8d61f-746d-4177-a821-cea8d1cc5b2d" providerId="ADAL" clId="{CA311CB8-C6CC-4D20-85FE-022AB073AE17}" dt="2023-07-06T16:29:00.591" v="656"/>
          <ac:spMkLst>
            <pc:docMk/>
            <pc:sldMk cId="0" sldId="258"/>
            <ac:spMk id="14" creationId="{F718E839-38D7-11DF-A2E4-A1263FF98A6F}"/>
          </ac:spMkLst>
        </pc:spChg>
        <pc:spChg chg="add del mod">
          <ac:chgData name="Tran Duc Nam 20215228" userId="b8f8d61f-746d-4177-a821-cea8d1cc5b2d" providerId="ADAL" clId="{CA311CB8-C6CC-4D20-85FE-022AB073AE17}" dt="2023-07-06T16:37:50.611" v="1710"/>
          <ac:spMkLst>
            <pc:docMk/>
            <pc:sldMk cId="0" sldId="258"/>
            <ac:spMk id="15" creationId="{3BA095ED-CC5D-CAF0-4CE1-E63213EE7420}"/>
          </ac:spMkLst>
        </pc:spChg>
        <pc:grpChg chg="add del">
          <ac:chgData name="Tran Duc Nam 20215228" userId="b8f8d61f-746d-4177-a821-cea8d1cc5b2d" providerId="ADAL" clId="{CA311CB8-C6CC-4D20-85FE-022AB073AE17}" dt="2023-07-06T16:37:51.185" v="1756" actId="478"/>
          <ac:grpSpMkLst>
            <pc:docMk/>
            <pc:sldMk cId="0" sldId="258"/>
            <ac:grpSpMk id="4" creationId="{00000000-0000-0000-0000-000000000000}"/>
          </ac:grpSpMkLst>
        </pc:grpChg>
        <pc:grpChg chg="del">
          <ac:chgData name="Tran Duc Nam 20215228" userId="b8f8d61f-746d-4177-a821-cea8d1cc5b2d" providerId="ADAL" clId="{CA311CB8-C6CC-4D20-85FE-022AB073AE17}" dt="2023-07-06T16:29:00.303" v="655" actId="478"/>
          <ac:grpSpMkLst>
            <pc:docMk/>
            <pc:sldMk cId="0" sldId="258"/>
            <ac:grpSpMk id="8" creationId="{00000000-0000-0000-0000-000000000000}"/>
          </ac:grpSpMkLst>
        </pc:grpChg>
        <pc:grpChg chg="add mod">
          <ac:chgData name="Tran Duc Nam 20215228" userId="b8f8d61f-746d-4177-a821-cea8d1cc5b2d" providerId="ADAL" clId="{CA311CB8-C6CC-4D20-85FE-022AB073AE17}" dt="2023-07-06T16:37:24.653" v="1557" actId="1076"/>
          <ac:grpSpMkLst>
            <pc:docMk/>
            <pc:sldMk cId="0" sldId="258"/>
            <ac:grpSpMk id="12" creationId="{1D8BE309-03A3-ED83-81D5-D88CF935D857}"/>
          </ac:grpSpMkLst>
        </pc:grpChg>
        <pc:graphicFrameChg chg="add del modGraphic">
          <ac:chgData name="Tran Duc Nam 20215228" userId="b8f8d61f-746d-4177-a821-cea8d1cc5b2d" providerId="ADAL" clId="{CA311CB8-C6CC-4D20-85FE-022AB073AE17}" dt="2023-07-06T16:28:23.965" v="597" actId="21"/>
          <ac:graphicFrameMkLst>
            <pc:docMk/>
            <pc:sldMk cId="0" sldId="258"/>
            <ac:graphicFrameMk id="3" creationId="{00000000-0000-0000-0000-000000000000}"/>
          </ac:graphicFrameMkLst>
        </pc:graphicFrameChg>
        <pc:graphicFrameChg chg="add del mod modGraphic">
          <ac:chgData name="Tran Duc Nam 20215228" userId="b8f8d61f-746d-4177-a821-cea8d1cc5b2d" providerId="ADAL" clId="{CA311CB8-C6CC-4D20-85FE-022AB073AE17}" dt="2023-07-06T16:37:57.101" v="2042" actId="14734"/>
          <ac:graphicFrameMkLst>
            <pc:docMk/>
            <pc:sldMk cId="0" sldId="258"/>
            <ac:graphicFrameMk id="11" creationId="{C4C542AB-EF0F-A151-34AB-9E16E8EDA9CE}"/>
          </ac:graphicFrameMkLst>
        </pc:graphicFrameChg>
        <pc:picChg chg="add del">
          <ac:chgData name="Tran Duc Nam 20215228" userId="b8f8d61f-746d-4177-a821-cea8d1cc5b2d" providerId="ADAL" clId="{CA311CB8-C6CC-4D20-85FE-022AB073AE17}" dt="2023-07-06T16:37:25.795" v="1559" actId="478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Tran Duc Nam 20215228" userId="b8f8d61f-746d-4177-a821-cea8d1cc5b2d" providerId="ADAL" clId="{CA311CB8-C6CC-4D20-85FE-022AB073AE17}" dt="2023-07-06T16:29:00.591" v="656"/>
          <ac:picMkLst>
            <pc:docMk/>
            <pc:sldMk cId="0" sldId="258"/>
            <ac:picMk id="13" creationId="{C75D041A-DBB1-61A8-1198-AC4A5381EC57}"/>
          </ac:picMkLst>
        </pc:picChg>
        <pc:picChg chg="add del mod ord">
          <ac:chgData name="Tran Duc Nam 20215228" userId="b8f8d61f-746d-4177-a821-cea8d1cc5b2d" providerId="ADAL" clId="{CA311CB8-C6CC-4D20-85FE-022AB073AE17}" dt="2023-07-06T16:37:25.101" v="1558"/>
          <ac:picMkLst>
            <pc:docMk/>
            <pc:sldMk cId="0" sldId="258"/>
            <ac:picMk id="16" creationId="{C5A6DA8D-01E7-EED5-6265-87EF9029F86C}"/>
          </ac:picMkLst>
        </pc:picChg>
      </pc:sldChg>
      <pc:sldChg chg="ord modTransition">
        <pc:chgData name="Tran Duc Nam 20215228" userId="b8f8d61f-746d-4177-a821-cea8d1cc5b2d" providerId="ADAL" clId="{CA311CB8-C6CC-4D20-85FE-022AB073AE17}" dt="2023-07-06T16:37:51.261" v="1774" actId="20578"/>
        <pc:sldMkLst>
          <pc:docMk/>
          <pc:sldMk cId="0" sldId="259"/>
        </pc:sldMkLst>
      </pc:sldChg>
      <pc:sldChg chg="modTransition">
        <pc:chgData name="Tran Duc Nam 20215228" userId="b8f8d61f-746d-4177-a821-cea8d1cc5b2d" providerId="ADAL" clId="{CA311CB8-C6CC-4D20-85FE-022AB073AE17}" dt="2023-07-06T16:23:57.638" v="126"/>
        <pc:sldMkLst>
          <pc:docMk/>
          <pc:sldMk cId="0" sldId="260"/>
        </pc:sldMkLst>
      </pc:sldChg>
      <pc:sldChg chg="modTransition">
        <pc:chgData name="Tran Duc Nam 20215228" userId="b8f8d61f-746d-4177-a821-cea8d1cc5b2d" providerId="ADAL" clId="{CA311CB8-C6CC-4D20-85FE-022AB073AE17}" dt="2023-07-06T16:23:57.638" v="128"/>
        <pc:sldMkLst>
          <pc:docMk/>
          <pc:sldMk cId="0" sldId="261"/>
        </pc:sldMkLst>
      </pc:sldChg>
      <pc:sldChg chg="ord modTransition">
        <pc:chgData name="Tran Duc Nam 20215228" userId="b8f8d61f-746d-4177-a821-cea8d1cc5b2d" providerId="ADAL" clId="{CA311CB8-C6CC-4D20-85FE-022AB073AE17}" dt="2023-07-06T16:28:02.923" v="564" actId="20578"/>
        <pc:sldMkLst>
          <pc:docMk/>
          <pc:sldMk cId="0" sldId="262"/>
        </pc:sldMkLst>
      </pc:sldChg>
      <pc:sldChg chg="modTransition">
        <pc:chgData name="Tran Duc Nam 20215228" userId="b8f8d61f-746d-4177-a821-cea8d1cc5b2d" providerId="ADAL" clId="{CA311CB8-C6CC-4D20-85FE-022AB073AE17}" dt="2023-07-06T16:23:57.639" v="132"/>
        <pc:sldMkLst>
          <pc:docMk/>
          <pc:sldMk cId="0" sldId="263"/>
        </pc:sldMkLst>
      </pc:sldChg>
      <pc:sldChg chg="modTransition">
        <pc:chgData name="Tran Duc Nam 20215228" userId="b8f8d61f-746d-4177-a821-cea8d1cc5b2d" providerId="ADAL" clId="{CA311CB8-C6CC-4D20-85FE-022AB073AE17}" dt="2023-07-06T16:23:57.640" v="134"/>
        <pc:sldMkLst>
          <pc:docMk/>
          <pc:sldMk cId="0" sldId="264"/>
        </pc:sldMkLst>
      </pc:sldChg>
      <pc:sldChg chg="modTransition">
        <pc:chgData name="Tran Duc Nam 20215228" userId="b8f8d61f-746d-4177-a821-cea8d1cc5b2d" providerId="ADAL" clId="{CA311CB8-C6CC-4D20-85FE-022AB073AE17}" dt="2023-07-06T16:23:57.640" v="136"/>
        <pc:sldMkLst>
          <pc:docMk/>
          <pc:sldMk cId="0" sldId="265"/>
        </pc:sldMkLst>
      </pc:sldChg>
      <pc:sldChg chg="modTransition">
        <pc:chgData name="Tran Duc Nam 20215228" userId="b8f8d61f-746d-4177-a821-cea8d1cc5b2d" providerId="ADAL" clId="{CA311CB8-C6CC-4D20-85FE-022AB073AE17}" dt="2023-07-06T16:23:57.641" v="138"/>
        <pc:sldMkLst>
          <pc:docMk/>
          <pc:sldMk cId="0" sldId="266"/>
        </pc:sldMkLst>
      </pc:sldChg>
      <pc:sldChg chg="modTransition">
        <pc:chgData name="Tran Duc Nam 20215228" userId="b8f8d61f-746d-4177-a821-cea8d1cc5b2d" providerId="ADAL" clId="{CA311CB8-C6CC-4D20-85FE-022AB073AE17}" dt="2023-07-06T16:23:57.641" v="140"/>
        <pc:sldMkLst>
          <pc:docMk/>
          <pc:sldMk cId="0" sldId="267"/>
        </pc:sldMkLst>
      </pc:sldChg>
      <pc:sldChg chg="modTransition">
        <pc:chgData name="Tran Duc Nam 20215228" userId="b8f8d61f-746d-4177-a821-cea8d1cc5b2d" providerId="ADAL" clId="{CA311CB8-C6CC-4D20-85FE-022AB073AE17}" dt="2023-07-06T16:23:57.642" v="142"/>
        <pc:sldMkLst>
          <pc:docMk/>
          <pc:sldMk cId="0" sldId="268"/>
        </pc:sldMkLst>
      </pc:sldChg>
      <pc:sldChg chg="modTransition">
        <pc:chgData name="Tran Duc Nam 20215228" userId="b8f8d61f-746d-4177-a821-cea8d1cc5b2d" providerId="ADAL" clId="{CA311CB8-C6CC-4D20-85FE-022AB073AE17}" dt="2023-07-06T16:23:57.642" v="144"/>
        <pc:sldMkLst>
          <pc:docMk/>
          <pc:sldMk cId="0" sldId="269"/>
        </pc:sldMkLst>
      </pc:sldChg>
      <pc:sldChg chg="modTransition">
        <pc:chgData name="Tran Duc Nam 20215228" userId="b8f8d61f-746d-4177-a821-cea8d1cc5b2d" providerId="ADAL" clId="{CA311CB8-C6CC-4D20-85FE-022AB073AE17}" dt="2023-07-06T16:23:57.643" v="146"/>
        <pc:sldMkLst>
          <pc:docMk/>
          <pc:sldMk cId="0" sldId="270"/>
        </pc:sldMkLst>
      </pc:sldChg>
      <pc:sldChg chg="modTransition">
        <pc:chgData name="Tran Duc Nam 20215228" userId="b8f8d61f-746d-4177-a821-cea8d1cc5b2d" providerId="ADAL" clId="{CA311CB8-C6CC-4D20-85FE-022AB073AE17}" dt="2023-07-06T16:23:57.643" v="148"/>
        <pc:sldMkLst>
          <pc:docMk/>
          <pc:sldMk cId="0" sldId="271"/>
        </pc:sldMkLst>
      </pc:sldChg>
      <pc:sldChg chg="modTransition">
        <pc:chgData name="Tran Duc Nam 20215228" userId="b8f8d61f-746d-4177-a821-cea8d1cc5b2d" providerId="ADAL" clId="{CA311CB8-C6CC-4D20-85FE-022AB073AE17}" dt="2023-07-06T16:23:57.644" v="150"/>
        <pc:sldMkLst>
          <pc:docMk/>
          <pc:sldMk cId="0" sldId="272"/>
        </pc:sldMkLst>
      </pc:sldChg>
      <pc:sldChg chg="modTransition">
        <pc:chgData name="Tran Duc Nam 20215228" userId="b8f8d61f-746d-4177-a821-cea8d1cc5b2d" providerId="ADAL" clId="{CA311CB8-C6CC-4D20-85FE-022AB073AE17}" dt="2023-07-06T16:23:57.644" v="152"/>
        <pc:sldMkLst>
          <pc:docMk/>
          <pc:sldMk cId="0" sldId="273"/>
        </pc:sldMkLst>
      </pc:sldChg>
      <pc:sldChg chg="modTransition">
        <pc:chgData name="Tran Duc Nam 20215228" userId="b8f8d61f-746d-4177-a821-cea8d1cc5b2d" providerId="ADAL" clId="{CA311CB8-C6CC-4D20-85FE-022AB073AE17}" dt="2023-07-06T16:23:57.645" v="154"/>
        <pc:sldMkLst>
          <pc:docMk/>
          <pc:sldMk cId="0" sldId="274"/>
        </pc:sldMkLst>
      </pc:sldChg>
      <pc:sldChg chg="modTransition">
        <pc:chgData name="Tran Duc Nam 20215228" userId="b8f8d61f-746d-4177-a821-cea8d1cc5b2d" providerId="ADAL" clId="{CA311CB8-C6CC-4D20-85FE-022AB073AE17}" dt="2023-07-06T16:23:57.645" v="156"/>
        <pc:sldMkLst>
          <pc:docMk/>
          <pc:sldMk cId="0" sldId="275"/>
        </pc:sldMkLst>
      </pc:sldChg>
      <pc:sldChg chg="modTransition">
        <pc:chgData name="Tran Duc Nam 20215228" userId="b8f8d61f-746d-4177-a821-cea8d1cc5b2d" providerId="ADAL" clId="{CA311CB8-C6CC-4D20-85FE-022AB073AE17}" dt="2023-07-06T16:23:57.646" v="158"/>
        <pc:sldMkLst>
          <pc:docMk/>
          <pc:sldMk cId="0" sldId="276"/>
        </pc:sldMkLst>
      </pc:sldChg>
      <pc:sldMasterChg chg="addSp delSp modSp mod">
        <pc:chgData name="Tran Duc Nam 20215228" userId="b8f8d61f-746d-4177-a821-cea8d1cc5b2d" providerId="ADAL" clId="{CA311CB8-C6CC-4D20-85FE-022AB073AE17}" dt="2023-07-06T16:38:06.165" v="2087"/>
        <pc:sldMasterMkLst>
          <pc:docMk/>
          <pc:sldMasterMk cId="0" sldId="2147483648"/>
        </pc:sldMasterMkLst>
        <pc:spChg chg="mod modVis">
          <ac:chgData name="Tran Duc Nam 20215228" userId="b8f8d61f-746d-4177-a821-cea8d1cc5b2d" providerId="ADAL" clId="{CA311CB8-C6CC-4D20-85FE-022AB073AE17}" dt="2023-07-06T16:23:57.621" v="108"/>
          <ac:spMkLst>
            <pc:docMk/>
            <pc:sldMasterMk cId="0" sldId="2147483648"/>
            <ac:spMk id="2" creationId="{00000000-0000-0000-0000-000000000000}"/>
          </ac:spMkLst>
        </pc:spChg>
        <pc:spChg chg="mod modVis">
          <ac:chgData name="Tran Duc Nam 20215228" userId="b8f8d61f-746d-4177-a821-cea8d1cc5b2d" providerId="ADAL" clId="{CA311CB8-C6CC-4D20-85FE-022AB073AE17}" dt="2023-07-06T16:38:06.150" v="2066"/>
          <ac:spMkLst>
            <pc:docMk/>
            <pc:sldMasterMk cId="0" sldId="2147483648"/>
            <ac:spMk id="3" creationId="{00000000-0000-0000-0000-000000000000}"/>
          </ac:spMkLst>
        </pc:spChg>
        <pc:spChg chg="mod modVis">
          <ac:chgData name="Tran Duc Nam 20215228" userId="b8f8d61f-746d-4177-a821-cea8d1cc5b2d" providerId="ADAL" clId="{CA311CB8-C6CC-4D20-85FE-022AB073AE17}" dt="2023-07-06T16:38:06.150" v="2068"/>
          <ac:spMkLst>
            <pc:docMk/>
            <pc:sldMasterMk cId="0" sldId="2147483648"/>
            <ac:spMk id="4" creationId="{00000000-0000-0000-0000-000000000000}"/>
          </ac:spMkLst>
        </pc:spChg>
        <pc:spChg chg="mod modVis">
          <ac:chgData name="Tran Duc Nam 20215228" userId="b8f8d61f-746d-4177-a821-cea8d1cc5b2d" providerId="ADAL" clId="{CA311CB8-C6CC-4D20-85FE-022AB073AE17}" dt="2023-07-06T16:38:06.155" v="2070"/>
          <ac:spMkLst>
            <pc:docMk/>
            <pc:sldMasterMk cId="0" sldId="2147483648"/>
            <ac:spMk id="5" creationId="{00000000-0000-0000-0000-000000000000}"/>
          </ac:spMkLst>
        </pc:spChg>
        <pc:spChg chg="mod modVis">
          <ac:chgData name="Tran Duc Nam 20215228" userId="b8f8d61f-746d-4177-a821-cea8d1cc5b2d" providerId="ADAL" clId="{CA311CB8-C6CC-4D20-85FE-022AB073AE17}" dt="2023-07-06T16:38:06.157" v="2072"/>
          <ac:spMkLst>
            <pc:docMk/>
            <pc:sldMasterMk cId="0" sldId="2147483648"/>
            <ac:spMk id="6" creationId="{00000000-0000-0000-0000-000000000000}"/>
          </ac:spMkLst>
        </pc:spChg>
        <pc:spChg chg="add del mod ord modVis">
          <ac:chgData name="Tran Duc Nam 20215228" userId="b8f8d61f-746d-4177-a821-cea8d1cc5b2d" providerId="ADAL" clId="{CA311CB8-C6CC-4D20-85FE-022AB073AE17}" dt="2023-07-06T16:23:35.579" v="105"/>
          <ac:spMkLst>
            <pc:docMk/>
            <pc:sldMasterMk cId="0" sldId="2147483648"/>
            <ac:spMk id="7" creationId="{5BF6BA21-6DCF-3796-8769-AA56304D80D3}"/>
          </ac:spMkLst>
        </pc:spChg>
        <pc:spChg chg="add del mod ord modVis">
          <ac:chgData name="Tran Duc Nam 20215228" userId="b8f8d61f-746d-4177-a821-cea8d1cc5b2d" providerId="ADAL" clId="{CA311CB8-C6CC-4D20-85FE-022AB073AE17}" dt="2023-07-06T16:24:42.979" v="208"/>
          <ac:spMkLst>
            <pc:docMk/>
            <pc:sldMasterMk cId="0" sldId="2147483648"/>
            <ac:spMk id="8" creationId="{F39A2BE3-592B-7CB2-1D80-6EF1D3E0F792}"/>
          </ac:spMkLst>
        </pc:spChg>
        <pc:spChg chg="add del mod ord modVis">
          <ac:chgData name="Tran Duc Nam 20215228" userId="b8f8d61f-746d-4177-a821-cea8d1cc5b2d" providerId="ADAL" clId="{CA311CB8-C6CC-4D20-85FE-022AB073AE17}" dt="2023-07-06T16:25:07.727" v="247"/>
          <ac:spMkLst>
            <pc:docMk/>
            <pc:sldMasterMk cId="0" sldId="2147483648"/>
            <ac:spMk id="9" creationId="{1F87E267-5A82-EFB6-0D5E-0DFA1E2E9DCC}"/>
          </ac:spMkLst>
        </pc:spChg>
        <pc:spChg chg="add del mod ord modVis">
          <ac:chgData name="Tran Duc Nam 20215228" userId="b8f8d61f-746d-4177-a821-cea8d1cc5b2d" providerId="ADAL" clId="{CA311CB8-C6CC-4D20-85FE-022AB073AE17}" dt="2023-07-06T16:25:32.165" v="297"/>
          <ac:spMkLst>
            <pc:docMk/>
            <pc:sldMasterMk cId="0" sldId="2147483648"/>
            <ac:spMk id="10" creationId="{702FD339-4FEB-A8A4-BB98-BDFDAD1812D4}"/>
          </ac:spMkLst>
        </pc:spChg>
        <pc:spChg chg="add del mod ord modVis">
          <ac:chgData name="Tran Duc Nam 20215228" userId="b8f8d61f-746d-4177-a821-cea8d1cc5b2d" providerId="ADAL" clId="{CA311CB8-C6CC-4D20-85FE-022AB073AE17}" dt="2023-07-06T16:25:58.464" v="326"/>
          <ac:spMkLst>
            <pc:docMk/>
            <pc:sldMasterMk cId="0" sldId="2147483648"/>
            <ac:spMk id="11" creationId="{3D2B69EC-F0AC-94C4-7402-00170691ABEE}"/>
          </ac:spMkLst>
        </pc:spChg>
        <pc:spChg chg="add del mod ord modVis">
          <ac:chgData name="Tran Duc Nam 20215228" userId="b8f8d61f-746d-4177-a821-cea8d1cc5b2d" providerId="ADAL" clId="{CA311CB8-C6CC-4D20-85FE-022AB073AE17}" dt="2023-07-06T16:26:23.564" v="388"/>
          <ac:spMkLst>
            <pc:docMk/>
            <pc:sldMasterMk cId="0" sldId="2147483648"/>
            <ac:spMk id="12" creationId="{A1775122-DFF5-6C14-D8B4-FC8F3C5605DE}"/>
          </ac:spMkLst>
        </pc:spChg>
        <pc:spChg chg="add del mod ord modVis">
          <ac:chgData name="Tran Duc Nam 20215228" userId="b8f8d61f-746d-4177-a821-cea8d1cc5b2d" providerId="ADAL" clId="{CA311CB8-C6CC-4D20-85FE-022AB073AE17}" dt="2023-07-06T16:26:48.379" v="434"/>
          <ac:spMkLst>
            <pc:docMk/>
            <pc:sldMasterMk cId="0" sldId="2147483648"/>
            <ac:spMk id="13" creationId="{1508AAD0-52E0-E84C-CE18-30AB764B25A7}"/>
          </ac:spMkLst>
        </pc:spChg>
        <pc:spChg chg="add del mod ord modVis">
          <ac:chgData name="Tran Duc Nam 20215228" userId="b8f8d61f-746d-4177-a821-cea8d1cc5b2d" providerId="ADAL" clId="{CA311CB8-C6CC-4D20-85FE-022AB073AE17}" dt="2023-07-06T16:27:12.879" v="501"/>
          <ac:spMkLst>
            <pc:docMk/>
            <pc:sldMasterMk cId="0" sldId="2147483648"/>
            <ac:spMk id="14" creationId="{30D23BE0-D19B-26D6-E3A3-1F304A22D32D}"/>
          </ac:spMkLst>
        </pc:spChg>
        <pc:spChg chg="add del mod ord modVis">
          <ac:chgData name="Tran Duc Nam 20215228" userId="b8f8d61f-746d-4177-a821-cea8d1cc5b2d" providerId="ADAL" clId="{CA311CB8-C6CC-4D20-85FE-022AB073AE17}" dt="2023-07-06T16:27:37.696" v="533"/>
          <ac:spMkLst>
            <pc:docMk/>
            <pc:sldMasterMk cId="0" sldId="2147483648"/>
            <ac:spMk id="15" creationId="{7FF1E716-E5F0-7259-0034-B1FA4F8FAEEF}"/>
          </ac:spMkLst>
        </pc:spChg>
        <pc:spChg chg="add del mod ord modVis">
          <ac:chgData name="Tran Duc Nam 20215228" userId="b8f8d61f-746d-4177-a821-cea8d1cc5b2d" providerId="ADAL" clId="{CA311CB8-C6CC-4D20-85FE-022AB073AE17}" dt="2023-07-06T16:28:03.195" v="568"/>
          <ac:spMkLst>
            <pc:docMk/>
            <pc:sldMasterMk cId="0" sldId="2147483648"/>
            <ac:spMk id="16" creationId="{63315B59-5FBB-C926-8FAA-B56609833A08}"/>
          </ac:spMkLst>
        </pc:spChg>
        <pc:spChg chg="add del mod ord modVis">
          <ac:chgData name="Tran Duc Nam 20215228" userId="b8f8d61f-746d-4177-a821-cea8d1cc5b2d" providerId="ADAL" clId="{CA311CB8-C6CC-4D20-85FE-022AB073AE17}" dt="2023-07-06T16:28:28.469" v="601"/>
          <ac:spMkLst>
            <pc:docMk/>
            <pc:sldMasterMk cId="0" sldId="2147483648"/>
            <ac:spMk id="17" creationId="{4A7C464D-D424-7072-4E77-C113BFB97407}"/>
          </ac:spMkLst>
        </pc:spChg>
        <pc:spChg chg="add del mod ord modVis">
          <ac:chgData name="Tran Duc Nam 20215228" userId="b8f8d61f-746d-4177-a821-cea8d1cc5b2d" providerId="ADAL" clId="{CA311CB8-C6CC-4D20-85FE-022AB073AE17}" dt="2023-07-06T16:28:53.383" v="630"/>
          <ac:spMkLst>
            <pc:docMk/>
            <pc:sldMasterMk cId="0" sldId="2147483648"/>
            <ac:spMk id="18" creationId="{717FD47C-0431-83BC-63C4-B88263F2D422}"/>
          </ac:spMkLst>
        </pc:spChg>
        <pc:spChg chg="add del mod ord modVis">
          <ac:chgData name="Tran Duc Nam 20215228" userId="b8f8d61f-746d-4177-a821-cea8d1cc5b2d" providerId="ADAL" clId="{CA311CB8-C6CC-4D20-85FE-022AB073AE17}" dt="2023-07-06T16:38:06.150" v="2064"/>
          <ac:spMkLst>
            <pc:docMk/>
            <pc:sldMasterMk cId="0" sldId="2147483648"/>
            <ac:spMk id="19" creationId="{F954E953-FB90-4D1E-225F-F6332A6C8CC1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7.130" v="2059"/>
          <ac:spMkLst>
            <pc:docMk/>
            <pc:sldMasterMk cId="0" sldId="2147483648"/>
            <ac:spMk id="20" creationId="{FF2D4864-1604-0F6B-1917-DD338AED0484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6.605" v="2029"/>
          <ac:spMkLst>
            <pc:docMk/>
            <pc:sldMasterMk cId="0" sldId="2147483648"/>
            <ac:spMk id="21" creationId="{C98E4C3D-6228-033D-3C22-79CFD69258B8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4.888" v="1986"/>
          <ac:spMkLst>
            <pc:docMk/>
            <pc:sldMasterMk cId="0" sldId="2147483648"/>
            <ac:spMk id="22" creationId="{B7CD2B0D-F4A8-84DA-4488-35CE07E6DB65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4.707" v="1965"/>
          <ac:spMkLst>
            <pc:docMk/>
            <pc:sldMasterMk cId="0" sldId="2147483648"/>
            <ac:spMk id="23" creationId="{4AA81954-E4D6-90A3-D57D-1539251EFC28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3.625" v="1933"/>
          <ac:spMkLst>
            <pc:docMk/>
            <pc:sldMasterMk cId="0" sldId="2147483648"/>
            <ac:spMk id="24" creationId="{B6D779E4-2BC4-756B-D398-E3661C46A49E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3.117" v="1909"/>
          <ac:spMkLst>
            <pc:docMk/>
            <pc:sldMasterMk cId="0" sldId="2147483648"/>
            <ac:spMk id="25" creationId="{B729562B-15B5-7603-2029-E491D4898793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2.315" v="1873"/>
          <ac:spMkLst>
            <pc:docMk/>
            <pc:sldMasterMk cId="0" sldId="2147483648"/>
            <ac:spMk id="26" creationId="{0F8D5491-9643-5482-CA3C-07F98BB0776D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2.119" v="1853"/>
          <ac:spMkLst>
            <pc:docMk/>
            <pc:sldMasterMk cId="0" sldId="2147483648"/>
            <ac:spMk id="27" creationId="{DB17CF62-D395-8AA4-7EBE-54BEED364E4A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1.868" v="1833"/>
          <ac:spMkLst>
            <pc:docMk/>
            <pc:sldMasterMk cId="0" sldId="2147483648"/>
            <ac:spMk id="28" creationId="{C1EE0CB7-1328-12B1-29EE-1AF8F52BCF75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1.560" v="1811"/>
          <ac:spMkLst>
            <pc:docMk/>
            <pc:sldMasterMk cId="0" sldId="2147483648"/>
            <ac:spMk id="29" creationId="{725C2667-2864-CB41-DF69-DA5E0FBA259C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1.280" v="1791"/>
          <ac:spMkLst>
            <pc:docMk/>
            <pc:sldMasterMk cId="0" sldId="2147483648"/>
            <ac:spMk id="30" creationId="{46447CC8-9DEA-0D39-509D-25A26BE82332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1.235" v="1773"/>
          <ac:spMkLst>
            <pc:docMk/>
            <pc:sldMasterMk cId="0" sldId="2147483648"/>
            <ac:spMk id="31" creationId="{E05C4B61-7694-9C55-A831-0F49D717C76A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1.139" v="1754"/>
          <ac:spMkLst>
            <pc:docMk/>
            <pc:sldMasterMk cId="0" sldId="2147483648"/>
            <ac:spMk id="32" creationId="{E61C5B39-AE31-999F-4BF8-4817A4D2C624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0.785" v="1731"/>
          <ac:spMkLst>
            <pc:docMk/>
            <pc:sldMasterMk cId="0" sldId="2147483648"/>
            <ac:spMk id="33" creationId="{F856B0F4-1EA0-83E0-3387-ABE5A59D2FEB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0.376" v="1705"/>
          <ac:spMkLst>
            <pc:docMk/>
            <pc:sldMasterMk cId="0" sldId="2147483648"/>
            <ac:spMk id="34" creationId="{D403A48C-4328-1442-DA9B-18171D41E0E7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0.190" v="1686"/>
          <ac:spMkLst>
            <pc:docMk/>
            <pc:sldMasterMk cId="0" sldId="2147483648"/>
            <ac:spMk id="35" creationId="{F0F73498-A8CA-FAA0-7493-423C27C9E371}"/>
          </ac:spMkLst>
        </pc:spChg>
        <pc:spChg chg="add del mod ord modVis">
          <ac:chgData name="Tran Duc Nam 20215228" userId="b8f8d61f-746d-4177-a821-cea8d1cc5b2d" providerId="ADAL" clId="{CA311CB8-C6CC-4D20-85FE-022AB073AE17}" dt="2023-07-06T16:37:49.820" v="1620"/>
          <ac:spMkLst>
            <pc:docMk/>
            <pc:sldMasterMk cId="0" sldId="2147483648"/>
            <ac:spMk id="36" creationId="{F4114F35-E61A-9D96-C4F0-132B7D92E10E}"/>
          </ac:spMkLst>
        </pc:spChg>
        <pc:spChg chg="add del mod ord modVis">
          <ac:chgData name="Tran Duc Nam 20215228" userId="b8f8d61f-746d-4177-a821-cea8d1cc5b2d" providerId="ADAL" clId="{CA311CB8-C6CC-4D20-85FE-022AB073AE17}" dt="2023-07-06T16:37:23.795" v="1555"/>
          <ac:spMkLst>
            <pc:docMk/>
            <pc:sldMasterMk cId="0" sldId="2147483648"/>
            <ac:spMk id="37" creationId="{4F484837-F6C6-8482-3736-1A144B31991E}"/>
          </ac:spMkLst>
        </pc:spChg>
        <pc:spChg chg="add del mod ord modVis">
          <ac:chgData name="Tran Duc Nam 20215228" userId="b8f8d61f-746d-4177-a821-cea8d1cc5b2d" providerId="ADAL" clId="{CA311CB8-C6CC-4D20-85FE-022AB073AE17}" dt="2023-07-06T16:37:49.316" v="1603"/>
          <ac:spMkLst>
            <pc:docMk/>
            <pc:sldMasterMk cId="0" sldId="2147483648"/>
            <ac:spMk id="38" creationId="{50DEADE4-B0D8-33E2-29B7-BDCFC7DF3032}"/>
          </ac:spMkLst>
        </pc:spChg>
        <pc:spChg chg="add del mod ord modVis">
          <ac:chgData name="Tran Duc Nam 20215228" userId="b8f8d61f-746d-4177-a821-cea8d1cc5b2d" providerId="ADAL" clId="{CA311CB8-C6CC-4D20-85FE-022AB073AE17}" dt="2023-07-06T16:37:50.067" v="1668"/>
          <ac:spMkLst>
            <pc:docMk/>
            <pc:sldMasterMk cId="0" sldId="2147483648"/>
            <ac:spMk id="39" creationId="{7F9AC0F3-4A88-0A11-2EDA-1A78FC077E81}"/>
          </ac:spMkLst>
        </pc:spChg>
        <pc:spChg chg="add mod ord modVis">
          <ac:chgData name="Tran Duc Nam 20215228" userId="b8f8d61f-746d-4177-a821-cea8d1cc5b2d" providerId="ADAL" clId="{CA311CB8-C6CC-4D20-85FE-022AB073AE17}" dt="2023-07-06T16:38:06.165" v="2087"/>
          <ac:spMkLst>
            <pc:docMk/>
            <pc:sldMasterMk cId="0" sldId="2147483648"/>
            <ac:spMk id="40" creationId="{8ABB7200-4364-6235-8959-05BD2E21B066}"/>
          </ac:spMkLst>
        </pc:spChg>
      </pc:sldMasterChg>
    </pc:docChg>
  </pc:docChgLst>
  <pc:docChgLst>
    <pc:chgData name="Tran Duc Nam 20215228" userId="b8f8d61f-746d-4177-a821-cea8d1cc5b2d" providerId="ADAL" clId="{5E5028C7-4097-4097-BDB0-9A5B66D95FCF}"/>
    <pc:docChg chg="undo custSel addSld delSld modSld sldOrd modMainMaster">
      <pc:chgData name="Tran Duc Nam 20215228" userId="b8f8d61f-746d-4177-a821-cea8d1cc5b2d" providerId="ADAL" clId="{5E5028C7-4097-4097-BDB0-9A5B66D95FCF}" dt="2023-07-06T19:01:37.781" v="12648"/>
      <pc:docMkLst>
        <pc:docMk/>
      </pc:docMkLst>
      <pc:sldChg chg="delSp modSp mod">
        <pc:chgData name="Tran Duc Nam 20215228" userId="b8f8d61f-746d-4177-a821-cea8d1cc5b2d" providerId="ADAL" clId="{5E5028C7-4097-4097-BDB0-9A5B66D95FCF}" dt="2023-07-06T17:06:57.764" v="2969" actId="478"/>
        <pc:sldMkLst>
          <pc:docMk/>
          <pc:sldMk cId="0" sldId="256"/>
        </pc:sldMkLst>
        <pc:spChg chg="mod">
          <ac:chgData name="Tran Duc Nam 20215228" userId="b8f8d61f-746d-4177-a821-cea8d1cc5b2d" providerId="ADAL" clId="{5E5028C7-4097-4097-BDB0-9A5B66D95FCF}" dt="2023-07-06T16:39:18.637" v="0" actId="1076"/>
          <ac:spMkLst>
            <pc:docMk/>
            <pc:sldMk cId="0" sldId="256"/>
            <ac:spMk id="11" creationId="{00000000-0000-0000-0000-000000000000}"/>
          </ac:spMkLst>
        </pc:spChg>
        <pc:grpChg chg="del">
          <ac:chgData name="Tran Duc Nam 20215228" userId="b8f8d61f-746d-4177-a821-cea8d1cc5b2d" providerId="ADAL" clId="{5E5028C7-4097-4097-BDB0-9A5B66D95FCF}" dt="2023-07-06T17:06:57.764" v="2969" actId="478"/>
          <ac:grpSpMkLst>
            <pc:docMk/>
            <pc:sldMk cId="0" sldId="256"/>
            <ac:grpSpMk id="2" creationId="{00000000-0000-0000-0000-000000000000}"/>
          </ac:grpSpMkLst>
        </pc:grpChg>
      </pc:sldChg>
      <pc:sldChg chg="addSp delSp modSp mod">
        <pc:chgData name="Tran Duc Nam 20215228" userId="b8f8d61f-746d-4177-a821-cea8d1cc5b2d" providerId="ADAL" clId="{5E5028C7-4097-4097-BDB0-9A5B66D95FCF}" dt="2023-07-06T17:39:35.842" v="5711" actId="20577"/>
        <pc:sldMkLst>
          <pc:docMk/>
          <pc:sldMk cId="0" sldId="257"/>
        </pc:sldMkLst>
        <pc:spChg chg="mod">
          <ac:chgData name="Tran Duc Nam 20215228" userId="b8f8d61f-746d-4177-a821-cea8d1cc5b2d" providerId="ADAL" clId="{5E5028C7-4097-4097-BDB0-9A5B66D95FCF}" dt="2023-07-06T17:08:27.031" v="3064"/>
          <ac:spMkLst>
            <pc:docMk/>
            <pc:sldMk cId="0" sldId="257"/>
            <ac:spMk id="4" creationId="{B306384E-013B-2876-8CA3-D6534ED82CB5}"/>
          </ac:spMkLst>
        </pc:spChg>
        <pc:spChg chg="mod">
          <ac:chgData name="Tran Duc Nam 20215228" userId="b8f8d61f-746d-4177-a821-cea8d1cc5b2d" providerId="ADAL" clId="{5E5028C7-4097-4097-BDB0-9A5B66D95FCF}" dt="2023-07-06T17:36:03.180" v="5388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36:03.180" v="5388" actId="1076"/>
          <ac:spMkLst>
            <pc:docMk/>
            <pc:sldMk cId="0" sldId="257"/>
            <ac:spMk id="7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4.441" v="3509" actId="478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4.441" v="3509" actId="478"/>
          <ac:spMkLst>
            <pc:docMk/>
            <pc:sldMk cId="0" sldId="257"/>
            <ac:spMk id="9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4.441" v="3509" actId="478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4.441" v="3509" actId="478"/>
          <ac:spMkLst>
            <pc:docMk/>
            <pc:sldMk cId="0" sldId="257"/>
            <ac:spMk id="11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4.441" v="3509" actId="478"/>
          <ac:spMkLst>
            <pc:docMk/>
            <pc:sldMk cId="0" sldId="257"/>
            <ac:spMk id="12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1.074" v="3481" actId="478"/>
          <ac:spMkLst>
            <pc:docMk/>
            <pc:sldMk cId="0" sldId="257"/>
            <ac:spMk id="13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36:03.180" v="5388" actId="1076"/>
          <ac:spMkLst>
            <pc:docMk/>
            <pc:sldMk cId="0" sldId="257"/>
            <ac:spMk id="14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1.074" v="3481" actId="478"/>
          <ac:spMkLst>
            <pc:docMk/>
            <pc:sldMk cId="0" sldId="257"/>
            <ac:spMk id="15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1.074" v="3481" actId="478"/>
          <ac:spMkLst>
            <pc:docMk/>
            <pc:sldMk cId="0" sldId="257"/>
            <ac:spMk id="16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1.074" v="3481" actId="478"/>
          <ac:spMkLst>
            <pc:docMk/>
            <pc:sldMk cId="0" sldId="257"/>
            <ac:spMk id="17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12:51.074" v="3481" actId="478"/>
          <ac:spMkLst>
            <pc:docMk/>
            <pc:sldMk cId="0" sldId="257"/>
            <ac:spMk id="18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20:12.986" v="3900" actId="1076"/>
          <ac:spMkLst>
            <pc:docMk/>
            <pc:sldMk cId="0" sldId="257"/>
            <ac:spMk id="19" creationId="{00000000-0000-0000-0000-000000000000}"/>
          </ac:spMkLst>
        </pc:spChg>
        <pc:spChg chg="add mod">
          <ac:chgData name="Tran Duc Nam 20215228" userId="b8f8d61f-746d-4177-a821-cea8d1cc5b2d" providerId="ADAL" clId="{5E5028C7-4097-4097-BDB0-9A5B66D95FCF}" dt="2023-07-06T17:11:12.493" v="3392"/>
          <ac:spMkLst>
            <pc:docMk/>
            <pc:sldMk cId="0" sldId="257"/>
            <ac:spMk id="23" creationId="{401D9327-863E-4349-D050-A6659603FD5E}"/>
          </ac:spMkLst>
        </pc:spChg>
        <pc:spChg chg="add mod">
          <ac:chgData name="Tran Duc Nam 20215228" userId="b8f8d61f-746d-4177-a821-cea8d1cc5b2d" providerId="ADAL" clId="{5E5028C7-4097-4097-BDB0-9A5B66D95FCF}" dt="2023-07-06T17:36:03.180" v="5388" actId="1076"/>
          <ac:spMkLst>
            <pc:docMk/>
            <pc:sldMk cId="0" sldId="257"/>
            <ac:spMk id="24" creationId="{E0FFE19D-D127-8FFE-6B88-81872A669198}"/>
          </ac:spMkLst>
        </pc:spChg>
        <pc:spChg chg="add mod">
          <ac:chgData name="Tran Duc Nam 20215228" userId="b8f8d61f-746d-4177-a821-cea8d1cc5b2d" providerId="ADAL" clId="{5E5028C7-4097-4097-BDB0-9A5B66D95FCF}" dt="2023-07-06T17:36:03.180" v="5388" actId="1076"/>
          <ac:spMkLst>
            <pc:docMk/>
            <pc:sldMk cId="0" sldId="257"/>
            <ac:spMk id="25" creationId="{20E8BBCA-B6B4-F912-1646-88EE153B8A78}"/>
          </ac:spMkLst>
        </pc:spChg>
        <pc:spChg chg="mod">
          <ac:chgData name="Tran Duc Nam 20215228" userId="b8f8d61f-746d-4177-a821-cea8d1cc5b2d" providerId="ADAL" clId="{5E5028C7-4097-4097-BDB0-9A5B66D95FCF}" dt="2023-07-06T17:39:35.842" v="5711" actId="20577"/>
          <ac:spMkLst>
            <pc:docMk/>
            <pc:sldMk cId="0" sldId="257"/>
            <ac:spMk id="28" creationId="{2360D28F-22E4-83D0-7E9C-7675750F6420}"/>
          </ac:spMkLst>
        </pc:spChg>
        <pc:grpChg chg="add del mod">
          <ac:chgData name="Tran Duc Nam 20215228" userId="b8f8d61f-746d-4177-a821-cea8d1cc5b2d" providerId="ADAL" clId="{5E5028C7-4097-4097-BDB0-9A5B66D95FCF}" dt="2023-07-06T17:19:53.481" v="3894" actId="478"/>
          <ac:grpSpMkLst>
            <pc:docMk/>
            <pc:sldMk cId="0" sldId="257"/>
            <ac:grpSpMk id="2" creationId="{157719BE-AFCA-3F6C-3A22-0639660D1DC8}"/>
          </ac:grpSpMkLst>
        </pc:grpChg>
        <pc:grpChg chg="del">
          <ac:chgData name="Tran Duc Nam 20215228" userId="b8f8d61f-746d-4177-a821-cea8d1cc5b2d" providerId="ADAL" clId="{5E5028C7-4097-4097-BDB0-9A5B66D95FCF}" dt="2023-07-06T17:08:33.845" v="3067" actId="478"/>
          <ac:grpSpMkLst>
            <pc:docMk/>
            <pc:sldMk cId="0" sldId="257"/>
            <ac:grpSpMk id="20" creationId="{00000000-0000-0000-0000-000000000000}"/>
          </ac:grpSpMkLst>
        </pc:grpChg>
        <pc:grpChg chg="add mod">
          <ac:chgData name="Tran Duc Nam 20215228" userId="b8f8d61f-746d-4177-a821-cea8d1cc5b2d" providerId="ADAL" clId="{5E5028C7-4097-4097-BDB0-9A5B66D95FCF}" dt="2023-07-06T17:19:50.336" v="3866"/>
          <ac:grpSpMkLst>
            <pc:docMk/>
            <pc:sldMk cId="0" sldId="257"/>
            <ac:grpSpMk id="26" creationId="{44BF5404-AA77-6B76-E1A1-90249D65FE12}"/>
          </ac:grpSpMkLst>
        </pc:grpChg>
        <pc:picChg chg="mod">
          <ac:chgData name="Tran Duc Nam 20215228" userId="b8f8d61f-746d-4177-a821-cea8d1cc5b2d" providerId="ADAL" clId="{5E5028C7-4097-4097-BDB0-9A5B66D95FCF}" dt="2023-07-06T17:08:27.031" v="3064"/>
          <ac:picMkLst>
            <pc:docMk/>
            <pc:sldMk cId="0" sldId="257"/>
            <ac:picMk id="3" creationId="{9064A706-8525-A02D-926A-CD0540A55FCD}"/>
          </ac:picMkLst>
        </pc:picChg>
        <pc:picChg chg="mod">
          <ac:chgData name="Tran Duc Nam 20215228" userId="b8f8d61f-746d-4177-a821-cea8d1cc5b2d" providerId="ADAL" clId="{5E5028C7-4097-4097-BDB0-9A5B66D95FCF}" dt="2023-07-06T17:19:50.336" v="3866"/>
          <ac:picMkLst>
            <pc:docMk/>
            <pc:sldMk cId="0" sldId="257"/>
            <ac:picMk id="27" creationId="{A02D4F38-B0E1-CA30-40D5-23D328EFF52B}"/>
          </ac:picMkLst>
        </pc:picChg>
        <pc:picChg chg="add mod">
          <ac:chgData name="Tran Duc Nam 20215228" userId="b8f8d61f-746d-4177-a821-cea8d1cc5b2d" providerId="ADAL" clId="{5E5028C7-4097-4097-BDB0-9A5B66D95FCF}" dt="2023-07-06T17:12:58.738" v="3512" actId="1076"/>
          <ac:picMkLst>
            <pc:docMk/>
            <pc:sldMk cId="0" sldId="257"/>
            <ac:picMk id="1026" creationId="{17B582D7-4B35-DBE3-594F-12C7B8D81375}"/>
          </ac:picMkLst>
        </pc:picChg>
      </pc:sldChg>
      <pc:sldChg chg="addSp delSp modSp del mod">
        <pc:chgData name="Tran Duc Nam 20215228" userId="b8f8d61f-746d-4177-a821-cea8d1cc5b2d" providerId="ADAL" clId="{5E5028C7-4097-4097-BDB0-9A5B66D95FCF}" dt="2023-07-06T17:06:39.605" v="2939" actId="47"/>
        <pc:sldMkLst>
          <pc:docMk/>
          <pc:sldMk cId="0" sldId="258"/>
        </pc:sldMkLst>
        <pc:spChg chg="add del mod">
          <ac:chgData name="Tran Duc Nam 20215228" userId="b8f8d61f-746d-4177-a821-cea8d1cc5b2d" providerId="ADAL" clId="{5E5028C7-4097-4097-BDB0-9A5B66D95FCF}" dt="2023-07-06T16:59:28.788" v="2119"/>
          <ac:spMkLst>
            <pc:docMk/>
            <pc:sldMk cId="0" sldId="258"/>
            <ac:spMk id="3" creationId="{B45C139C-7896-2E72-6BE7-DC1ADB740BAB}"/>
          </ac:spMkLst>
        </pc:spChg>
        <pc:spChg chg="del">
          <ac:chgData name="Tran Duc Nam 20215228" userId="b8f8d61f-746d-4177-a821-cea8d1cc5b2d" providerId="ADAL" clId="{5E5028C7-4097-4097-BDB0-9A5B66D95FCF}" dt="2023-07-06T17:02:21.936" v="2346" actId="478"/>
          <ac:spMkLst>
            <pc:docMk/>
            <pc:sldMk cId="0" sldId="258"/>
            <ac:spMk id="7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6:59:27.493" v="2118"/>
          <ac:spMkLst>
            <pc:docMk/>
            <pc:sldMk cId="0" sldId="258"/>
            <ac:spMk id="10" creationId="{BA5F918B-0ADE-D82E-BC67-6A8891AB7478}"/>
          </ac:spMkLst>
        </pc:spChg>
        <pc:spChg chg="del mod topLvl">
          <ac:chgData name="Tran Duc Nam 20215228" userId="b8f8d61f-746d-4177-a821-cea8d1cc5b2d" providerId="ADAL" clId="{5E5028C7-4097-4097-BDB0-9A5B66D95FCF}" dt="2023-07-06T17:01:32.537" v="2303" actId="478"/>
          <ac:spMkLst>
            <pc:docMk/>
            <pc:sldMk cId="0" sldId="258"/>
            <ac:spMk id="14" creationId="{F718E839-38D7-11DF-A2E4-A1263FF98A6F}"/>
          </ac:spMkLst>
        </pc:spChg>
        <pc:spChg chg="add mod">
          <ac:chgData name="Tran Duc Nam 20215228" userId="b8f8d61f-746d-4177-a821-cea8d1cc5b2d" providerId="ADAL" clId="{5E5028C7-4097-4097-BDB0-9A5B66D95FCF}" dt="2023-07-06T17:01:47.401" v="2309" actId="1076"/>
          <ac:spMkLst>
            <pc:docMk/>
            <pc:sldMk cId="0" sldId="258"/>
            <ac:spMk id="15" creationId="{73C747BC-83A6-D526-67CC-9FB2F7274A7A}"/>
          </ac:spMkLst>
        </pc:spChg>
        <pc:spChg chg="mod">
          <ac:chgData name="Tran Duc Nam 20215228" userId="b8f8d61f-746d-4177-a821-cea8d1cc5b2d" providerId="ADAL" clId="{5E5028C7-4097-4097-BDB0-9A5B66D95FCF}" dt="2023-07-06T17:01:50.869" v="2311" actId="1076"/>
          <ac:spMkLst>
            <pc:docMk/>
            <pc:sldMk cId="0" sldId="258"/>
            <ac:spMk id="18" creationId="{E7D967BD-21F5-3A25-5F83-284D94997D5D}"/>
          </ac:spMkLst>
        </pc:spChg>
        <pc:spChg chg="add mod">
          <ac:chgData name="Tran Duc Nam 20215228" userId="b8f8d61f-746d-4177-a821-cea8d1cc5b2d" providerId="ADAL" clId="{5E5028C7-4097-4097-BDB0-9A5B66D95FCF}" dt="2023-07-06T17:01:24.210" v="2274" actId="1076"/>
          <ac:spMkLst>
            <pc:docMk/>
            <pc:sldMk cId="0" sldId="258"/>
            <ac:spMk id="19" creationId="{13D4CF39-0A58-0208-52FA-D371EFE36E69}"/>
          </ac:spMkLst>
        </pc:spChg>
        <pc:spChg chg="mod">
          <ac:chgData name="Tran Duc Nam 20215228" userId="b8f8d61f-746d-4177-a821-cea8d1cc5b2d" providerId="ADAL" clId="{5E5028C7-4097-4097-BDB0-9A5B66D95FCF}" dt="2023-07-06T17:00:24.485" v="2182"/>
          <ac:spMkLst>
            <pc:docMk/>
            <pc:sldMk cId="0" sldId="258"/>
            <ac:spMk id="21" creationId="{F82CF17B-957F-07E8-FE23-46D3E2450E26}"/>
          </ac:spMkLst>
        </pc:spChg>
        <pc:spChg chg="mod">
          <ac:chgData name="Tran Duc Nam 20215228" userId="b8f8d61f-746d-4177-a821-cea8d1cc5b2d" providerId="ADAL" clId="{5E5028C7-4097-4097-BDB0-9A5B66D95FCF}" dt="2023-07-06T17:00:24.485" v="2182"/>
          <ac:spMkLst>
            <pc:docMk/>
            <pc:sldMk cId="0" sldId="258"/>
            <ac:spMk id="22" creationId="{11D34C11-6E4E-7B80-D043-4A7BE4DDFB6D}"/>
          </ac:spMkLst>
        </pc:spChg>
        <pc:spChg chg="mod">
          <ac:chgData name="Tran Duc Nam 20215228" userId="b8f8d61f-746d-4177-a821-cea8d1cc5b2d" providerId="ADAL" clId="{5E5028C7-4097-4097-BDB0-9A5B66D95FCF}" dt="2023-07-06T17:04:53.440" v="2759" actId="1076"/>
          <ac:spMkLst>
            <pc:docMk/>
            <pc:sldMk cId="0" sldId="258"/>
            <ac:spMk id="25" creationId="{D2B30A5F-FED1-C98E-D7DA-2F88F43859E1}"/>
          </ac:spMkLst>
        </pc:spChg>
        <pc:grpChg chg="del mod">
          <ac:chgData name="Tran Duc Nam 20215228" userId="b8f8d61f-746d-4177-a821-cea8d1cc5b2d" providerId="ADAL" clId="{5E5028C7-4097-4097-BDB0-9A5B66D95FCF}" dt="2023-07-06T17:00:28.298" v="2184" actId="478"/>
          <ac:grpSpMkLst>
            <pc:docMk/>
            <pc:sldMk cId="0" sldId="258"/>
            <ac:grpSpMk id="4" creationId="{00000000-0000-0000-0000-000000000000}"/>
          </ac:grpSpMkLst>
        </pc:grpChg>
        <pc:grpChg chg="add del mod">
          <ac:chgData name="Tran Duc Nam 20215228" userId="b8f8d61f-746d-4177-a821-cea8d1cc5b2d" providerId="ADAL" clId="{5E5028C7-4097-4097-BDB0-9A5B66D95FCF}" dt="2023-07-06T16:59:28.788" v="2119"/>
          <ac:grpSpMkLst>
            <pc:docMk/>
            <pc:sldMk cId="0" sldId="258"/>
            <ac:grpSpMk id="8" creationId="{1BFEA12F-486F-5E71-2A35-D44C821C0278}"/>
          </ac:grpSpMkLst>
        </pc:grpChg>
        <pc:grpChg chg="del">
          <ac:chgData name="Tran Duc Nam 20215228" userId="b8f8d61f-746d-4177-a821-cea8d1cc5b2d" providerId="ADAL" clId="{5E5028C7-4097-4097-BDB0-9A5B66D95FCF}" dt="2023-07-06T17:01:32.537" v="2303" actId="478"/>
          <ac:grpSpMkLst>
            <pc:docMk/>
            <pc:sldMk cId="0" sldId="258"/>
            <ac:grpSpMk id="12" creationId="{1D8BE309-03A3-ED83-81D5-D88CF935D857}"/>
          </ac:grpSpMkLst>
        </pc:grpChg>
        <pc:grpChg chg="add del mod">
          <ac:chgData name="Tran Duc Nam 20215228" userId="b8f8d61f-746d-4177-a821-cea8d1cc5b2d" providerId="ADAL" clId="{5E5028C7-4097-4097-BDB0-9A5B66D95FCF}" dt="2023-07-06T17:02:17.532" v="2344" actId="478"/>
          <ac:grpSpMkLst>
            <pc:docMk/>
            <pc:sldMk cId="0" sldId="258"/>
            <ac:grpSpMk id="16" creationId="{AE08B4EE-DBD5-2B88-B5F4-7A2624D6ECDF}"/>
          </ac:grpSpMkLst>
        </pc:grpChg>
        <pc:grpChg chg="add mod">
          <ac:chgData name="Tran Duc Nam 20215228" userId="b8f8d61f-746d-4177-a821-cea8d1cc5b2d" providerId="ADAL" clId="{5E5028C7-4097-4097-BDB0-9A5B66D95FCF}" dt="2023-07-06T17:01:24.210" v="2274" actId="1076"/>
          <ac:grpSpMkLst>
            <pc:docMk/>
            <pc:sldMk cId="0" sldId="258"/>
            <ac:grpSpMk id="20" creationId="{D1BD59A6-A29E-FB0D-759A-CEDBAEDCF638}"/>
          </ac:grpSpMkLst>
        </pc:grpChg>
        <pc:grpChg chg="add mod">
          <ac:chgData name="Tran Duc Nam 20215228" userId="b8f8d61f-746d-4177-a821-cea8d1cc5b2d" providerId="ADAL" clId="{5E5028C7-4097-4097-BDB0-9A5B66D95FCF}" dt="2023-07-06T17:02:17.759" v="2345"/>
          <ac:grpSpMkLst>
            <pc:docMk/>
            <pc:sldMk cId="0" sldId="258"/>
            <ac:grpSpMk id="23" creationId="{D31A4DB7-7EF6-E4D9-4887-C6FDDF647D7F}"/>
          </ac:grpSpMkLst>
        </pc:grpChg>
        <pc:graphicFrameChg chg="del mod modGraphic">
          <ac:chgData name="Tran Duc Nam 20215228" userId="b8f8d61f-746d-4177-a821-cea8d1cc5b2d" providerId="ADAL" clId="{5E5028C7-4097-4097-BDB0-9A5B66D95FCF}" dt="2023-07-06T17:05:39.510" v="2836" actId="21"/>
          <ac:graphicFrameMkLst>
            <pc:docMk/>
            <pc:sldMk cId="0" sldId="258"/>
            <ac:graphicFrameMk id="11" creationId="{C4C542AB-EF0F-A151-34AB-9E16E8EDA9CE}"/>
          </ac:graphicFrameMkLst>
        </pc:graphicFrameChg>
        <pc:picChg chg="del mod">
          <ac:chgData name="Tran Duc Nam 20215228" userId="b8f8d61f-746d-4177-a821-cea8d1cc5b2d" providerId="ADAL" clId="{5E5028C7-4097-4097-BDB0-9A5B66D95FCF}" dt="2023-07-06T17:00:54.136" v="2215" actId="478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Tran Duc Nam 20215228" userId="b8f8d61f-746d-4177-a821-cea8d1cc5b2d" providerId="ADAL" clId="{5E5028C7-4097-4097-BDB0-9A5B66D95FCF}" dt="2023-07-06T16:59:27.493" v="2118"/>
          <ac:picMkLst>
            <pc:docMk/>
            <pc:sldMk cId="0" sldId="258"/>
            <ac:picMk id="9" creationId="{1E547ADB-63CA-2EA3-A689-A2BCE023994E}"/>
          </ac:picMkLst>
        </pc:picChg>
        <pc:picChg chg="del topLvl">
          <ac:chgData name="Tran Duc Nam 20215228" userId="b8f8d61f-746d-4177-a821-cea8d1cc5b2d" providerId="ADAL" clId="{5E5028C7-4097-4097-BDB0-9A5B66D95FCF}" dt="2023-07-06T17:01:34.308" v="2304" actId="478"/>
          <ac:picMkLst>
            <pc:docMk/>
            <pc:sldMk cId="0" sldId="258"/>
            <ac:picMk id="13" creationId="{C75D041A-DBB1-61A8-1198-AC4A5381EC57}"/>
          </ac:picMkLst>
        </pc:picChg>
        <pc:picChg chg="mod">
          <ac:chgData name="Tran Duc Nam 20215228" userId="b8f8d61f-746d-4177-a821-cea8d1cc5b2d" providerId="ADAL" clId="{5E5028C7-4097-4097-BDB0-9A5B66D95FCF}" dt="2023-07-06T17:00:24.485" v="2182"/>
          <ac:picMkLst>
            <pc:docMk/>
            <pc:sldMk cId="0" sldId="258"/>
            <ac:picMk id="17" creationId="{87479774-061E-50FB-9C5B-7428F4B930B8}"/>
          </ac:picMkLst>
        </pc:picChg>
        <pc:picChg chg="mod">
          <ac:chgData name="Tran Duc Nam 20215228" userId="b8f8d61f-746d-4177-a821-cea8d1cc5b2d" providerId="ADAL" clId="{5E5028C7-4097-4097-BDB0-9A5B66D95FCF}" dt="2023-07-06T17:04:53.440" v="2759" actId="1076"/>
          <ac:picMkLst>
            <pc:docMk/>
            <pc:sldMk cId="0" sldId="258"/>
            <ac:picMk id="24" creationId="{C7BDE2EC-9260-1556-7B55-751D38A9A5D0}"/>
          </ac:picMkLst>
        </pc:picChg>
      </pc:sldChg>
      <pc:sldChg chg="addSp delSp modSp mod ord">
        <pc:chgData name="Tran Duc Nam 20215228" userId="b8f8d61f-746d-4177-a821-cea8d1cc5b2d" providerId="ADAL" clId="{5E5028C7-4097-4097-BDB0-9A5B66D95FCF}" dt="2023-07-06T17:40:50.540" v="5745" actId="20577"/>
        <pc:sldMkLst>
          <pc:docMk/>
          <pc:sldMk cId="0" sldId="259"/>
        </pc:sldMkLst>
        <pc:spChg chg="mod">
          <ac:chgData name="Tran Duc Nam 20215228" userId="b8f8d61f-746d-4177-a821-cea8d1cc5b2d" providerId="ADAL" clId="{5E5028C7-4097-4097-BDB0-9A5B66D95FCF}" dt="2023-07-06T17:02:10.029" v="2343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6:58:27.142" v="2061" actId="20577"/>
          <ac:spMkLst>
            <pc:docMk/>
            <pc:sldMk cId="0" sldId="259"/>
            <ac:spMk id="20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6:40:56.636" v="192" actId="1076"/>
          <ac:spMkLst>
            <pc:docMk/>
            <pc:sldMk cId="0" sldId="259"/>
            <ac:spMk id="21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6:58:06.411" v="2034" actId="12788"/>
          <ac:spMkLst>
            <pc:docMk/>
            <pc:sldMk cId="0" sldId="259"/>
            <ac:spMk id="23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6:58:17.664" v="2037" actId="1076"/>
          <ac:spMkLst>
            <pc:docMk/>
            <pc:sldMk cId="0" sldId="259"/>
            <ac:spMk id="24" creationId="{00000000-0000-0000-0000-000000000000}"/>
          </ac:spMkLst>
        </pc:spChg>
        <pc:spChg chg="add mod topLvl">
          <ac:chgData name="Tran Duc Nam 20215228" userId="b8f8d61f-746d-4177-a821-cea8d1cc5b2d" providerId="ADAL" clId="{5E5028C7-4097-4097-BDB0-9A5B66D95FCF}" dt="2023-07-06T16:55:16.722" v="1773" actId="165"/>
          <ac:spMkLst>
            <pc:docMk/>
            <pc:sldMk cId="0" sldId="259"/>
            <ac:spMk id="25" creationId="{6D663B09-207B-E059-1CC7-E7D0DF1BF5F2}"/>
          </ac:spMkLst>
        </pc:spChg>
        <pc:spChg chg="mod">
          <ac:chgData name="Tran Duc Nam 20215228" userId="b8f8d61f-746d-4177-a821-cea8d1cc5b2d" providerId="ADAL" clId="{5E5028C7-4097-4097-BDB0-9A5B66D95FCF}" dt="2023-07-06T16:55:16.722" v="1773" actId="165"/>
          <ac:spMkLst>
            <pc:docMk/>
            <pc:sldMk cId="0" sldId="259"/>
            <ac:spMk id="27" creationId="{5D4F5176-EA26-AF82-5025-EE79C3C38D0D}"/>
          </ac:spMkLst>
        </pc:spChg>
        <pc:spChg chg="mod topLvl">
          <ac:chgData name="Tran Duc Nam 20215228" userId="b8f8d61f-746d-4177-a821-cea8d1cc5b2d" providerId="ADAL" clId="{5E5028C7-4097-4097-BDB0-9A5B66D95FCF}" dt="2023-07-06T16:55:16.722" v="1773" actId="165"/>
          <ac:spMkLst>
            <pc:docMk/>
            <pc:sldMk cId="0" sldId="259"/>
            <ac:spMk id="30" creationId="{27D872D4-CCD3-0F77-495E-E0C9212B3279}"/>
          </ac:spMkLst>
        </pc:spChg>
        <pc:spChg chg="mod topLvl">
          <ac:chgData name="Tran Duc Nam 20215228" userId="b8f8d61f-746d-4177-a821-cea8d1cc5b2d" providerId="ADAL" clId="{5E5028C7-4097-4097-BDB0-9A5B66D95FCF}" dt="2023-07-06T16:55:16.722" v="1773" actId="165"/>
          <ac:spMkLst>
            <pc:docMk/>
            <pc:sldMk cId="0" sldId="259"/>
            <ac:spMk id="31" creationId="{366639ED-DBF6-CEDC-E7E1-35AA8783CFA8}"/>
          </ac:spMkLst>
        </pc:spChg>
        <pc:spChg chg="mod">
          <ac:chgData name="Tran Duc Nam 20215228" userId="b8f8d61f-746d-4177-a821-cea8d1cc5b2d" providerId="ADAL" clId="{5E5028C7-4097-4097-BDB0-9A5B66D95FCF}" dt="2023-07-06T16:44:27.058" v="616" actId="571"/>
          <ac:spMkLst>
            <pc:docMk/>
            <pc:sldMk cId="0" sldId="259"/>
            <ac:spMk id="36" creationId="{51AA965E-26A7-4D44-EE68-BC17A374E87A}"/>
          </ac:spMkLst>
        </pc:spChg>
        <pc:spChg chg="mod">
          <ac:chgData name="Tran Duc Nam 20215228" userId="b8f8d61f-746d-4177-a821-cea8d1cc5b2d" providerId="ADAL" clId="{5E5028C7-4097-4097-BDB0-9A5B66D95FCF}" dt="2023-07-06T16:44:27.058" v="616" actId="571"/>
          <ac:spMkLst>
            <pc:docMk/>
            <pc:sldMk cId="0" sldId="259"/>
            <ac:spMk id="39" creationId="{6FBEF44B-A393-E4B8-69A4-7145013D264A}"/>
          </ac:spMkLst>
        </pc:spChg>
        <pc:spChg chg="mod">
          <ac:chgData name="Tran Duc Nam 20215228" userId="b8f8d61f-746d-4177-a821-cea8d1cc5b2d" providerId="ADAL" clId="{5E5028C7-4097-4097-BDB0-9A5B66D95FCF}" dt="2023-07-06T16:44:27.058" v="616" actId="571"/>
          <ac:spMkLst>
            <pc:docMk/>
            <pc:sldMk cId="0" sldId="259"/>
            <ac:spMk id="40" creationId="{9E614188-E402-D8CB-0C0E-EF1518DA490E}"/>
          </ac:spMkLst>
        </pc:spChg>
        <pc:spChg chg="mod">
          <ac:chgData name="Tran Duc Nam 20215228" userId="b8f8d61f-746d-4177-a821-cea8d1cc5b2d" providerId="ADAL" clId="{5E5028C7-4097-4097-BDB0-9A5B66D95FCF}" dt="2023-07-06T16:44:27.058" v="616" actId="571"/>
          <ac:spMkLst>
            <pc:docMk/>
            <pc:sldMk cId="0" sldId="259"/>
            <ac:spMk id="43" creationId="{99E78EBB-4877-1046-9CAB-CAF06F1AB2AD}"/>
          </ac:spMkLst>
        </pc:spChg>
        <pc:spChg chg="mod">
          <ac:chgData name="Tran Duc Nam 20215228" userId="b8f8d61f-746d-4177-a821-cea8d1cc5b2d" providerId="ADAL" clId="{5E5028C7-4097-4097-BDB0-9A5B66D95FCF}" dt="2023-07-06T16:44:37.147" v="620" actId="571"/>
          <ac:spMkLst>
            <pc:docMk/>
            <pc:sldMk cId="0" sldId="259"/>
            <ac:spMk id="45" creationId="{51BAA09A-4B40-6CEF-59C1-3528EFAA5452}"/>
          </ac:spMkLst>
        </pc:spChg>
        <pc:spChg chg="mod">
          <ac:chgData name="Tran Duc Nam 20215228" userId="b8f8d61f-746d-4177-a821-cea8d1cc5b2d" providerId="ADAL" clId="{5E5028C7-4097-4097-BDB0-9A5B66D95FCF}" dt="2023-07-06T16:44:37.147" v="620" actId="571"/>
          <ac:spMkLst>
            <pc:docMk/>
            <pc:sldMk cId="0" sldId="259"/>
            <ac:spMk id="48" creationId="{D78AC8BA-0D63-8191-A5F8-C6689C051192}"/>
          </ac:spMkLst>
        </pc:spChg>
        <pc:spChg chg="mod">
          <ac:chgData name="Tran Duc Nam 20215228" userId="b8f8d61f-746d-4177-a821-cea8d1cc5b2d" providerId="ADAL" clId="{5E5028C7-4097-4097-BDB0-9A5B66D95FCF}" dt="2023-07-06T16:44:37.147" v="620" actId="571"/>
          <ac:spMkLst>
            <pc:docMk/>
            <pc:sldMk cId="0" sldId="259"/>
            <ac:spMk id="49" creationId="{C198EB74-E3EF-6287-9EDE-447DD37F052D}"/>
          </ac:spMkLst>
        </pc:spChg>
        <pc:spChg chg="mod">
          <ac:chgData name="Tran Duc Nam 20215228" userId="b8f8d61f-746d-4177-a821-cea8d1cc5b2d" providerId="ADAL" clId="{5E5028C7-4097-4097-BDB0-9A5B66D95FCF}" dt="2023-07-06T16:44:37.147" v="620" actId="571"/>
          <ac:spMkLst>
            <pc:docMk/>
            <pc:sldMk cId="0" sldId="259"/>
            <ac:spMk id="52" creationId="{76394BA7-5332-FB4E-45EB-185DC149B478}"/>
          </ac:spMkLst>
        </pc:spChg>
        <pc:spChg chg="mod">
          <ac:chgData name="Tran Duc Nam 20215228" userId="b8f8d61f-746d-4177-a821-cea8d1cc5b2d" providerId="ADAL" clId="{5E5028C7-4097-4097-BDB0-9A5B66D95FCF}" dt="2023-07-06T16:44:41.410" v="621" actId="571"/>
          <ac:spMkLst>
            <pc:docMk/>
            <pc:sldMk cId="0" sldId="259"/>
            <ac:spMk id="54" creationId="{1818D84E-3E01-5E86-646A-C4BB34FDECE8}"/>
          </ac:spMkLst>
        </pc:spChg>
        <pc:spChg chg="mod">
          <ac:chgData name="Tran Duc Nam 20215228" userId="b8f8d61f-746d-4177-a821-cea8d1cc5b2d" providerId="ADAL" clId="{5E5028C7-4097-4097-BDB0-9A5B66D95FCF}" dt="2023-07-06T16:44:41.410" v="621" actId="571"/>
          <ac:spMkLst>
            <pc:docMk/>
            <pc:sldMk cId="0" sldId="259"/>
            <ac:spMk id="57" creationId="{416C3A25-49E7-D540-0638-C791DB26CAC5}"/>
          </ac:spMkLst>
        </pc:spChg>
        <pc:spChg chg="mod">
          <ac:chgData name="Tran Duc Nam 20215228" userId="b8f8d61f-746d-4177-a821-cea8d1cc5b2d" providerId="ADAL" clId="{5E5028C7-4097-4097-BDB0-9A5B66D95FCF}" dt="2023-07-06T16:44:41.410" v="621" actId="571"/>
          <ac:spMkLst>
            <pc:docMk/>
            <pc:sldMk cId="0" sldId="259"/>
            <ac:spMk id="58" creationId="{0FCA1EDE-DFD5-3147-04FB-8D4491F17E94}"/>
          </ac:spMkLst>
        </pc:spChg>
        <pc:spChg chg="mod">
          <ac:chgData name="Tran Duc Nam 20215228" userId="b8f8d61f-746d-4177-a821-cea8d1cc5b2d" providerId="ADAL" clId="{5E5028C7-4097-4097-BDB0-9A5B66D95FCF}" dt="2023-07-06T16:44:41.410" v="621" actId="571"/>
          <ac:spMkLst>
            <pc:docMk/>
            <pc:sldMk cId="0" sldId="259"/>
            <ac:spMk id="61" creationId="{45AB875B-4B63-3F8E-342B-BA4D4E36B0A1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63" creationId="{D2AD1CB1-858F-5CB9-BF62-A658FED9E7B6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66" creationId="{8B0A8508-5E0E-4F43-F38F-220CC965AD46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67" creationId="{EF1A75AB-C048-A9D7-B629-FA62E2312917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70" creationId="{E53DD836-F7E4-D6BC-B6F1-CD566029EBD9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72" creationId="{EA2D45F2-3A2B-28DC-79E2-77F6B7060707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75" creationId="{A1190602-83B2-1C97-D4BC-2574A74F3F3C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76" creationId="{208E5CA1-0FA8-FCA9-C8A0-FFB65708DEB6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79" creationId="{92152C73-20FE-97BE-04F3-B5651693ED54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81" creationId="{ADFCFED8-0B47-D96A-8CF2-96B42A7C7CFB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84" creationId="{C1C419BE-B6B8-86F1-A6F9-9E983AF86B31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85" creationId="{1303E045-4CDA-E1E4-CBD4-E5EC910A4CB7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88" creationId="{A4B1E2BA-C556-7543-679D-B6AD5537A522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90" creationId="{902AEDE1-80B4-8D00-370C-01C98507F089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93" creationId="{6AEAF92A-1ABD-5390-715F-2DF0481694EB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94" creationId="{C1902564-ED91-BDAA-E839-402D183E549A}"/>
          </ac:spMkLst>
        </pc:spChg>
        <pc:spChg chg="mod">
          <ac:chgData name="Tran Duc Nam 20215228" userId="b8f8d61f-746d-4177-a821-cea8d1cc5b2d" providerId="ADAL" clId="{5E5028C7-4097-4097-BDB0-9A5B66D95FCF}" dt="2023-07-06T16:44:45.303" v="649" actId="571"/>
          <ac:spMkLst>
            <pc:docMk/>
            <pc:sldMk cId="0" sldId="259"/>
            <ac:spMk id="97" creationId="{D2428975-9195-8671-E4FC-5E6E3399478A}"/>
          </ac:spMkLst>
        </pc:spChg>
        <pc:spChg chg="mod topLvl">
          <ac:chgData name="Tran Duc Nam 20215228" userId="b8f8d61f-746d-4177-a821-cea8d1cc5b2d" providerId="ADAL" clId="{5E5028C7-4097-4097-BDB0-9A5B66D95FCF}" dt="2023-07-06T16:55:14.971" v="1745" actId="165"/>
          <ac:spMkLst>
            <pc:docMk/>
            <pc:sldMk cId="0" sldId="259"/>
            <ac:spMk id="101" creationId="{6E57D1DD-EDBF-1BD4-DA14-ABE3BDB30E51}"/>
          </ac:spMkLst>
        </pc:spChg>
        <pc:spChg chg="mod topLvl">
          <ac:chgData name="Tran Duc Nam 20215228" userId="b8f8d61f-746d-4177-a821-cea8d1cc5b2d" providerId="ADAL" clId="{5E5028C7-4097-4097-BDB0-9A5B66D95FCF}" dt="2023-07-06T16:55:14.971" v="1745" actId="165"/>
          <ac:spMkLst>
            <pc:docMk/>
            <pc:sldMk cId="0" sldId="259"/>
            <ac:spMk id="104" creationId="{910ACDC7-3CA8-B896-9F96-30DED4A24B13}"/>
          </ac:spMkLst>
        </pc:spChg>
        <pc:spChg chg="mod topLvl">
          <ac:chgData name="Tran Duc Nam 20215228" userId="b8f8d61f-746d-4177-a821-cea8d1cc5b2d" providerId="ADAL" clId="{5E5028C7-4097-4097-BDB0-9A5B66D95FCF}" dt="2023-07-06T17:40:50.540" v="5745" actId="20577"/>
          <ac:spMkLst>
            <pc:docMk/>
            <pc:sldMk cId="0" sldId="259"/>
            <ac:spMk id="105" creationId="{3BF5713B-BC34-FA66-11D3-A41889A0E652}"/>
          </ac:spMkLst>
        </pc:spChg>
        <pc:spChg chg="mod">
          <ac:chgData name="Tran Duc Nam 20215228" userId="b8f8d61f-746d-4177-a821-cea8d1cc5b2d" providerId="ADAL" clId="{5E5028C7-4097-4097-BDB0-9A5B66D95FCF}" dt="2023-07-06T16:55:14.971" v="1745" actId="165"/>
          <ac:spMkLst>
            <pc:docMk/>
            <pc:sldMk cId="0" sldId="259"/>
            <ac:spMk id="108" creationId="{B5232AAB-11AD-0363-84AE-9D81902001B2}"/>
          </ac:spMkLst>
        </pc:spChg>
        <pc:spChg chg="add mod topLvl">
          <ac:chgData name="Tran Duc Nam 20215228" userId="b8f8d61f-746d-4177-a821-cea8d1cc5b2d" providerId="ADAL" clId="{5E5028C7-4097-4097-BDB0-9A5B66D95FCF}" dt="2023-07-06T16:55:03.261" v="1741" actId="165"/>
          <ac:spMkLst>
            <pc:docMk/>
            <pc:sldMk cId="0" sldId="259"/>
            <ac:spMk id="109" creationId="{896085C2-D539-5F45-4EA9-69F758B89000}"/>
          </ac:spMkLst>
        </pc:spChg>
        <pc:spChg chg="mod">
          <ac:chgData name="Tran Duc Nam 20215228" userId="b8f8d61f-746d-4177-a821-cea8d1cc5b2d" providerId="ADAL" clId="{5E5028C7-4097-4097-BDB0-9A5B66D95FCF}" dt="2023-07-06T16:55:03.261" v="1741" actId="165"/>
          <ac:spMkLst>
            <pc:docMk/>
            <pc:sldMk cId="0" sldId="259"/>
            <ac:spMk id="113" creationId="{9C06E74F-2DF1-9D51-AC36-2D0A9510F203}"/>
          </ac:spMkLst>
        </pc:spChg>
        <pc:spChg chg="mod topLvl">
          <ac:chgData name="Tran Duc Nam 20215228" userId="b8f8d61f-746d-4177-a821-cea8d1cc5b2d" providerId="ADAL" clId="{5E5028C7-4097-4097-BDB0-9A5B66D95FCF}" dt="2023-07-06T16:55:03.261" v="1741" actId="165"/>
          <ac:spMkLst>
            <pc:docMk/>
            <pc:sldMk cId="0" sldId="259"/>
            <ac:spMk id="115" creationId="{6DA5F681-299D-FA5E-3E7E-5227659A72FD}"/>
          </ac:spMkLst>
        </pc:spChg>
        <pc:spChg chg="mod topLvl">
          <ac:chgData name="Tran Duc Nam 20215228" userId="b8f8d61f-746d-4177-a821-cea8d1cc5b2d" providerId="ADAL" clId="{5E5028C7-4097-4097-BDB0-9A5B66D95FCF}" dt="2023-07-06T16:55:03.261" v="1741" actId="165"/>
          <ac:spMkLst>
            <pc:docMk/>
            <pc:sldMk cId="0" sldId="259"/>
            <ac:spMk id="116" creationId="{0F41E37F-B02B-96FF-9CCA-B4AF3310A1C5}"/>
          </ac:spMkLst>
        </pc:spChg>
        <pc:spChg chg="mod topLvl">
          <ac:chgData name="Tran Duc Nam 20215228" userId="b8f8d61f-746d-4177-a821-cea8d1cc5b2d" providerId="ADAL" clId="{5E5028C7-4097-4097-BDB0-9A5B66D95FCF}" dt="2023-07-06T16:55:11.645" v="1744" actId="165"/>
          <ac:spMkLst>
            <pc:docMk/>
            <pc:sldMk cId="0" sldId="259"/>
            <ac:spMk id="122" creationId="{7ECF3468-0F44-6E5E-F723-3DFB0183B5AB}"/>
          </ac:spMkLst>
        </pc:spChg>
        <pc:spChg chg="mod topLvl">
          <ac:chgData name="Tran Duc Nam 20215228" userId="b8f8d61f-746d-4177-a821-cea8d1cc5b2d" providerId="ADAL" clId="{5E5028C7-4097-4097-BDB0-9A5B66D95FCF}" dt="2023-07-06T16:55:11.645" v="1744" actId="165"/>
          <ac:spMkLst>
            <pc:docMk/>
            <pc:sldMk cId="0" sldId="259"/>
            <ac:spMk id="125" creationId="{6DD08AD7-BDD2-0B48-B99B-18570B29AEB5}"/>
          </ac:spMkLst>
        </pc:spChg>
        <pc:spChg chg="del mod">
          <ac:chgData name="Tran Duc Nam 20215228" userId="b8f8d61f-746d-4177-a821-cea8d1cc5b2d" providerId="ADAL" clId="{5E5028C7-4097-4097-BDB0-9A5B66D95FCF}" dt="2023-07-06T16:50:18.233" v="1349" actId="478"/>
          <ac:spMkLst>
            <pc:docMk/>
            <pc:sldMk cId="0" sldId="259"/>
            <ac:spMk id="126" creationId="{3833B2A1-2A60-5151-F9E0-DCCCBA5CCB5E}"/>
          </ac:spMkLst>
        </pc:spChg>
        <pc:spChg chg="mod">
          <ac:chgData name="Tran Duc Nam 20215228" userId="b8f8d61f-746d-4177-a821-cea8d1cc5b2d" providerId="ADAL" clId="{5E5028C7-4097-4097-BDB0-9A5B66D95FCF}" dt="2023-07-06T16:56:10.734" v="1848" actId="165"/>
          <ac:spMkLst>
            <pc:docMk/>
            <pc:sldMk cId="0" sldId="259"/>
            <ac:spMk id="129" creationId="{CFDF0E54-C532-CC28-BED5-0A2CC83374BB}"/>
          </ac:spMkLst>
        </pc:spChg>
        <pc:spChg chg="mod">
          <ac:chgData name="Tran Duc Nam 20215228" userId="b8f8d61f-746d-4177-a821-cea8d1cc5b2d" providerId="ADAL" clId="{5E5028C7-4097-4097-BDB0-9A5B66D95FCF}" dt="2023-07-06T16:54:08.634" v="1673" actId="27803"/>
          <ac:spMkLst>
            <pc:docMk/>
            <pc:sldMk cId="0" sldId="259"/>
            <ac:spMk id="136" creationId="{DDD97DD1-B53D-37A7-C141-933659785AFA}"/>
          </ac:spMkLst>
        </pc:spChg>
        <pc:spChg chg="mod">
          <ac:chgData name="Tran Duc Nam 20215228" userId="b8f8d61f-746d-4177-a821-cea8d1cc5b2d" providerId="ADAL" clId="{5E5028C7-4097-4097-BDB0-9A5B66D95FCF}" dt="2023-07-06T16:54:08.634" v="1673" actId="27803"/>
          <ac:spMkLst>
            <pc:docMk/>
            <pc:sldMk cId="0" sldId="259"/>
            <ac:spMk id="137" creationId="{8AA95703-BD1A-0D59-EBF5-51F38C8F18B3}"/>
          </ac:spMkLst>
        </pc:spChg>
        <pc:spChg chg="mod">
          <ac:chgData name="Tran Duc Nam 20215228" userId="b8f8d61f-746d-4177-a821-cea8d1cc5b2d" providerId="ADAL" clId="{5E5028C7-4097-4097-BDB0-9A5B66D95FCF}" dt="2023-07-06T16:54:08.634" v="1673" actId="27803"/>
          <ac:spMkLst>
            <pc:docMk/>
            <pc:sldMk cId="0" sldId="259"/>
            <ac:spMk id="138" creationId="{B3E534B7-5B97-81D0-F8FC-8BD551374C92}"/>
          </ac:spMkLst>
        </pc:spChg>
        <pc:spChg chg="mod">
          <ac:chgData name="Tran Duc Nam 20215228" userId="b8f8d61f-746d-4177-a821-cea8d1cc5b2d" providerId="ADAL" clId="{5E5028C7-4097-4097-BDB0-9A5B66D95FCF}" dt="2023-07-06T16:54:08.634" v="1673" actId="27803"/>
          <ac:spMkLst>
            <pc:docMk/>
            <pc:sldMk cId="0" sldId="259"/>
            <ac:spMk id="139" creationId="{02AEA18F-AD85-D055-B5E3-5FE8312ABA01}"/>
          </ac:spMkLst>
        </pc:spChg>
        <pc:spChg chg="mod">
          <ac:chgData name="Tran Duc Nam 20215228" userId="b8f8d61f-746d-4177-a821-cea8d1cc5b2d" providerId="ADAL" clId="{5E5028C7-4097-4097-BDB0-9A5B66D95FCF}" dt="2023-07-06T16:54:08.634" v="1673" actId="27803"/>
          <ac:spMkLst>
            <pc:docMk/>
            <pc:sldMk cId="0" sldId="259"/>
            <ac:spMk id="140" creationId="{041D6303-706C-8A42-B1C0-F9309566307B}"/>
          </ac:spMkLst>
        </pc:spChg>
        <pc:spChg chg="mod">
          <ac:chgData name="Tran Duc Nam 20215228" userId="b8f8d61f-746d-4177-a821-cea8d1cc5b2d" providerId="ADAL" clId="{5E5028C7-4097-4097-BDB0-9A5B66D95FCF}" dt="2023-07-06T16:54:08.634" v="1673" actId="27803"/>
          <ac:spMkLst>
            <pc:docMk/>
            <pc:sldMk cId="0" sldId="259"/>
            <ac:spMk id="141" creationId="{7E6326CA-1CAA-C5EE-F48A-D3E1F354009C}"/>
          </ac:spMkLst>
        </pc:spChg>
        <pc:spChg chg="mod">
          <ac:chgData name="Tran Duc Nam 20215228" userId="b8f8d61f-746d-4177-a821-cea8d1cc5b2d" providerId="ADAL" clId="{5E5028C7-4097-4097-BDB0-9A5B66D95FCF}" dt="2023-07-06T16:54:08.634" v="1673" actId="27803"/>
          <ac:spMkLst>
            <pc:docMk/>
            <pc:sldMk cId="0" sldId="259"/>
            <ac:spMk id="142" creationId="{38E389C0-7803-4872-8075-B2599690FA86}"/>
          </ac:spMkLst>
        </pc:spChg>
        <pc:grpChg chg="del">
          <ac:chgData name="Tran Duc Nam 20215228" userId="b8f8d61f-746d-4177-a821-cea8d1cc5b2d" providerId="ADAL" clId="{5E5028C7-4097-4097-BDB0-9A5B66D95FCF}" dt="2023-07-06T16:42:01.720" v="284" actId="478"/>
          <ac:grpSpMkLst>
            <pc:docMk/>
            <pc:sldMk cId="0" sldId="259"/>
            <ac:grpSpMk id="2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6:44:16.867" v="585" actId="478"/>
          <ac:grpSpMkLst>
            <pc:docMk/>
            <pc:sldMk cId="0" sldId="259"/>
            <ac:grpSpMk id="4" creationId="{00000000-0000-0000-0000-000000000000}"/>
          </ac:grpSpMkLst>
        </pc:grpChg>
        <pc:grpChg chg="add del">
          <ac:chgData name="Tran Duc Nam 20215228" userId="b8f8d61f-746d-4177-a821-cea8d1cc5b2d" providerId="ADAL" clId="{5E5028C7-4097-4097-BDB0-9A5B66D95FCF}" dt="2023-07-06T16:44:33.029" v="619" actId="478"/>
          <ac:grpSpMkLst>
            <pc:docMk/>
            <pc:sldMk cId="0" sldId="259"/>
            <ac:grpSpMk id="6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6:42:01.720" v="284" actId="478"/>
          <ac:grpSpMkLst>
            <pc:docMk/>
            <pc:sldMk cId="0" sldId="259"/>
            <ac:grpSpMk id="9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6:44:16.867" v="585" actId="478"/>
          <ac:grpSpMkLst>
            <pc:docMk/>
            <pc:sldMk cId="0" sldId="259"/>
            <ac:grpSpMk id="12" creationId="{00000000-0000-0000-0000-000000000000}"/>
          </ac:grpSpMkLst>
        </pc:grpChg>
        <pc:grpChg chg="add del">
          <ac:chgData name="Tran Duc Nam 20215228" userId="b8f8d61f-746d-4177-a821-cea8d1cc5b2d" providerId="ADAL" clId="{5E5028C7-4097-4097-BDB0-9A5B66D95FCF}" dt="2023-07-06T16:44:33.029" v="619" actId="478"/>
          <ac:grpSpMkLst>
            <pc:docMk/>
            <pc:sldMk cId="0" sldId="259"/>
            <ac:grpSpMk id="15" creationId="{00000000-0000-0000-0000-000000000000}"/>
          </ac:grpSpMkLst>
        </pc:grpChg>
        <pc:grpChg chg="mod">
          <ac:chgData name="Tran Duc Nam 20215228" userId="b8f8d61f-746d-4177-a821-cea8d1cc5b2d" providerId="ADAL" clId="{5E5028C7-4097-4097-BDB0-9A5B66D95FCF}" dt="2023-07-06T16:57:49.154" v="2000" actId="14100"/>
          <ac:grpSpMkLst>
            <pc:docMk/>
            <pc:sldMk cId="0" sldId="259"/>
            <ac:grpSpMk id="22" creationId="{00000000-0000-0000-0000-000000000000}"/>
          </ac:grpSpMkLst>
        </pc:grpChg>
        <pc:grpChg chg="add mod topLvl">
          <ac:chgData name="Tran Duc Nam 20215228" userId="b8f8d61f-746d-4177-a821-cea8d1cc5b2d" providerId="ADAL" clId="{5E5028C7-4097-4097-BDB0-9A5B66D95FCF}" dt="2023-07-06T16:55:16.722" v="1773" actId="165"/>
          <ac:grpSpMkLst>
            <pc:docMk/>
            <pc:sldMk cId="0" sldId="259"/>
            <ac:grpSpMk id="26" creationId="{1EC0B4FA-B2AF-E311-ABD5-45B4D29886A9}"/>
          </ac:grpSpMkLst>
        </pc:grpChg>
        <pc:grpChg chg="add del mod topLvl">
          <ac:chgData name="Tran Duc Nam 20215228" userId="b8f8d61f-746d-4177-a821-cea8d1cc5b2d" providerId="ADAL" clId="{5E5028C7-4097-4097-BDB0-9A5B66D95FCF}" dt="2023-07-06T16:46:18.231" v="757" actId="165"/>
          <ac:grpSpMkLst>
            <pc:docMk/>
            <pc:sldMk cId="0" sldId="259"/>
            <ac:grpSpMk id="29" creationId="{75E4F168-FA23-90EA-8A4E-9242D618688B}"/>
          </ac:grpSpMkLst>
        </pc:grpChg>
        <pc:grpChg chg="add del mod">
          <ac:chgData name="Tran Duc Nam 20215228" userId="b8f8d61f-746d-4177-a821-cea8d1cc5b2d" providerId="ADAL" clId="{5E5028C7-4097-4097-BDB0-9A5B66D95FCF}" dt="2023-07-06T16:42:11.392" v="290" actId="165"/>
          <ac:grpSpMkLst>
            <pc:docMk/>
            <pc:sldMk cId="0" sldId="259"/>
            <ac:grpSpMk id="32" creationId="{CD5E501A-471E-1437-4877-AFB377F8CCD0}"/>
          </ac:grpSpMkLst>
        </pc:grpChg>
        <pc:grpChg chg="add mod topLvl">
          <ac:chgData name="Tran Duc Nam 20215228" userId="b8f8d61f-746d-4177-a821-cea8d1cc5b2d" providerId="ADAL" clId="{5E5028C7-4097-4097-BDB0-9A5B66D95FCF}" dt="2023-07-06T16:55:16.722" v="1773" actId="165"/>
          <ac:grpSpMkLst>
            <pc:docMk/>
            <pc:sldMk cId="0" sldId="259"/>
            <ac:grpSpMk id="33" creationId="{A52DD2DF-A9DD-C38B-9783-8AF4CA1C1A2F}"/>
          </ac:grpSpMkLst>
        </pc:grpChg>
        <pc:grpChg chg="add del mod">
          <ac:chgData name="Tran Duc Nam 20215228" userId="b8f8d61f-746d-4177-a821-cea8d1cc5b2d" providerId="ADAL" clId="{5E5028C7-4097-4097-BDB0-9A5B66D95FCF}" dt="2023-07-06T16:45:11.991" v="678" actId="165"/>
          <ac:grpSpMkLst>
            <pc:docMk/>
            <pc:sldMk cId="0" sldId="259"/>
            <ac:grpSpMk id="34" creationId="{4183F8B1-D9E3-612C-D2B3-6AD1EE28DB33}"/>
          </ac:grpSpMkLst>
        </pc:grpChg>
        <pc:grpChg chg="add del mod">
          <ac:chgData name="Tran Duc Nam 20215228" userId="b8f8d61f-746d-4177-a821-cea8d1cc5b2d" providerId="ADAL" clId="{5E5028C7-4097-4097-BDB0-9A5B66D95FCF}" dt="2023-07-06T16:46:35.039" v="789" actId="478"/>
          <ac:grpSpMkLst>
            <pc:docMk/>
            <pc:sldMk cId="0" sldId="259"/>
            <ac:grpSpMk id="35" creationId="{8DEA8FA4-6BB8-31F3-92FD-88CBDA1756A4}"/>
          </ac:grpSpMkLst>
        </pc:grpChg>
        <pc:grpChg chg="mod">
          <ac:chgData name="Tran Duc Nam 20215228" userId="b8f8d61f-746d-4177-a821-cea8d1cc5b2d" providerId="ADAL" clId="{5E5028C7-4097-4097-BDB0-9A5B66D95FCF}" dt="2023-07-06T16:44:27.058" v="616" actId="571"/>
          <ac:grpSpMkLst>
            <pc:docMk/>
            <pc:sldMk cId="0" sldId="259"/>
            <ac:grpSpMk id="37" creationId="{CA9E84AE-D667-2049-2E98-7A2337477056}"/>
          </ac:grpSpMkLst>
        </pc:grpChg>
        <pc:grpChg chg="mod">
          <ac:chgData name="Tran Duc Nam 20215228" userId="b8f8d61f-746d-4177-a821-cea8d1cc5b2d" providerId="ADAL" clId="{5E5028C7-4097-4097-BDB0-9A5B66D95FCF}" dt="2023-07-06T16:44:27.058" v="616" actId="571"/>
          <ac:grpSpMkLst>
            <pc:docMk/>
            <pc:sldMk cId="0" sldId="259"/>
            <ac:grpSpMk id="38" creationId="{1019C98B-0220-169F-5B50-3FCEC680CE3B}"/>
          </ac:grpSpMkLst>
        </pc:grpChg>
        <pc:grpChg chg="mod">
          <ac:chgData name="Tran Duc Nam 20215228" userId="b8f8d61f-746d-4177-a821-cea8d1cc5b2d" providerId="ADAL" clId="{5E5028C7-4097-4097-BDB0-9A5B66D95FCF}" dt="2023-07-06T16:44:27.058" v="616" actId="571"/>
          <ac:grpSpMkLst>
            <pc:docMk/>
            <pc:sldMk cId="0" sldId="259"/>
            <ac:grpSpMk id="41" creationId="{81615EB6-C415-D022-221C-EF35EF783E3C}"/>
          </ac:grpSpMkLst>
        </pc:grpChg>
        <pc:grpChg chg="add del mod">
          <ac:chgData name="Tran Duc Nam 20215228" userId="b8f8d61f-746d-4177-a821-cea8d1cc5b2d" providerId="ADAL" clId="{5E5028C7-4097-4097-BDB0-9A5B66D95FCF}" dt="2023-07-06T16:46:38.691" v="791" actId="478"/>
          <ac:grpSpMkLst>
            <pc:docMk/>
            <pc:sldMk cId="0" sldId="259"/>
            <ac:grpSpMk id="44" creationId="{D737C471-46B1-37F3-05F5-222B349AB920}"/>
          </ac:grpSpMkLst>
        </pc:grpChg>
        <pc:grpChg chg="mod">
          <ac:chgData name="Tran Duc Nam 20215228" userId="b8f8d61f-746d-4177-a821-cea8d1cc5b2d" providerId="ADAL" clId="{5E5028C7-4097-4097-BDB0-9A5B66D95FCF}" dt="2023-07-06T16:44:37.147" v="620" actId="571"/>
          <ac:grpSpMkLst>
            <pc:docMk/>
            <pc:sldMk cId="0" sldId="259"/>
            <ac:grpSpMk id="46" creationId="{3648CF26-7F60-6084-F538-73BFD4BAE594}"/>
          </ac:grpSpMkLst>
        </pc:grpChg>
        <pc:grpChg chg="mod">
          <ac:chgData name="Tran Duc Nam 20215228" userId="b8f8d61f-746d-4177-a821-cea8d1cc5b2d" providerId="ADAL" clId="{5E5028C7-4097-4097-BDB0-9A5B66D95FCF}" dt="2023-07-06T16:44:37.147" v="620" actId="571"/>
          <ac:grpSpMkLst>
            <pc:docMk/>
            <pc:sldMk cId="0" sldId="259"/>
            <ac:grpSpMk id="47" creationId="{3DF2EE91-2FA2-C2F5-2263-5D3814205AAC}"/>
          </ac:grpSpMkLst>
        </pc:grpChg>
        <pc:grpChg chg="mod">
          <ac:chgData name="Tran Duc Nam 20215228" userId="b8f8d61f-746d-4177-a821-cea8d1cc5b2d" providerId="ADAL" clId="{5E5028C7-4097-4097-BDB0-9A5B66D95FCF}" dt="2023-07-06T16:44:37.147" v="620" actId="571"/>
          <ac:grpSpMkLst>
            <pc:docMk/>
            <pc:sldMk cId="0" sldId="259"/>
            <ac:grpSpMk id="50" creationId="{E2A9640A-AA23-6B3E-B0D7-2EBFFC992486}"/>
          </ac:grpSpMkLst>
        </pc:grpChg>
        <pc:grpChg chg="add del mod">
          <ac:chgData name="Tran Duc Nam 20215228" userId="b8f8d61f-746d-4177-a821-cea8d1cc5b2d" providerId="ADAL" clId="{5E5028C7-4097-4097-BDB0-9A5B66D95FCF}" dt="2023-07-06T16:46:38.691" v="791" actId="478"/>
          <ac:grpSpMkLst>
            <pc:docMk/>
            <pc:sldMk cId="0" sldId="259"/>
            <ac:grpSpMk id="53" creationId="{BE0F2E44-69B2-476D-6586-1A3BF0DD1064}"/>
          </ac:grpSpMkLst>
        </pc:grpChg>
        <pc:grpChg chg="mod">
          <ac:chgData name="Tran Duc Nam 20215228" userId="b8f8d61f-746d-4177-a821-cea8d1cc5b2d" providerId="ADAL" clId="{5E5028C7-4097-4097-BDB0-9A5B66D95FCF}" dt="2023-07-06T16:44:41.410" v="621" actId="571"/>
          <ac:grpSpMkLst>
            <pc:docMk/>
            <pc:sldMk cId="0" sldId="259"/>
            <ac:grpSpMk id="55" creationId="{E046114B-2EF0-F864-C66C-C0D2527E6BA5}"/>
          </ac:grpSpMkLst>
        </pc:grpChg>
        <pc:grpChg chg="mod">
          <ac:chgData name="Tran Duc Nam 20215228" userId="b8f8d61f-746d-4177-a821-cea8d1cc5b2d" providerId="ADAL" clId="{5E5028C7-4097-4097-BDB0-9A5B66D95FCF}" dt="2023-07-06T16:44:41.410" v="621" actId="571"/>
          <ac:grpSpMkLst>
            <pc:docMk/>
            <pc:sldMk cId="0" sldId="259"/>
            <ac:grpSpMk id="56" creationId="{F2FF833A-0B6D-D917-1199-6DD61EB52519}"/>
          </ac:grpSpMkLst>
        </pc:grpChg>
        <pc:grpChg chg="mod">
          <ac:chgData name="Tran Duc Nam 20215228" userId="b8f8d61f-746d-4177-a821-cea8d1cc5b2d" providerId="ADAL" clId="{5E5028C7-4097-4097-BDB0-9A5B66D95FCF}" dt="2023-07-06T16:44:41.410" v="621" actId="571"/>
          <ac:grpSpMkLst>
            <pc:docMk/>
            <pc:sldMk cId="0" sldId="259"/>
            <ac:grpSpMk id="59" creationId="{4890DBBC-4806-BA1F-1705-A7E530875D39}"/>
          </ac:grpSpMkLst>
        </pc:grpChg>
        <pc:grpChg chg="add del mod">
          <ac:chgData name="Tran Duc Nam 20215228" userId="b8f8d61f-746d-4177-a821-cea8d1cc5b2d" providerId="ADAL" clId="{5E5028C7-4097-4097-BDB0-9A5B66D95FCF}" dt="2023-07-06T16:45:24.525" v="681" actId="478"/>
          <ac:grpSpMkLst>
            <pc:docMk/>
            <pc:sldMk cId="0" sldId="259"/>
            <ac:grpSpMk id="62" creationId="{F5672359-EC26-5F7E-CA78-EF299A89A90B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64" creationId="{B3C15ACC-CAFD-45B4-E897-78CF824E46F3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65" creationId="{7AA9DD9D-A7B1-4A65-38E1-E307CA888603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68" creationId="{2251053D-9C07-CE36-BA6F-74890594790F}"/>
          </ac:grpSpMkLst>
        </pc:grpChg>
        <pc:grpChg chg="add del mod">
          <ac:chgData name="Tran Duc Nam 20215228" userId="b8f8d61f-746d-4177-a821-cea8d1cc5b2d" providerId="ADAL" clId="{5E5028C7-4097-4097-BDB0-9A5B66D95FCF}" dt="2023-07-06T16:46:33.643" v="788" actId="478"/>
          <ac:grpSpMkLst>
            <pc:docMk/>
            <pc:sldMk cId="0" sldId="259"/>
            <ac:grpSpMk id="71" creationId="{6DDC1263-F0BA-C44C-730D-4425E5FB5E84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73" creationId="{64ED2FEB-17D3-1B99-2CEE-D5C0AF271F96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74" creationId="{18B49195-64FD-F657-F3D2-581A613AF5A0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77" creationId="{7FEE47C8-0EB7-A3ED-84A8-1BE19FFE6236}"/>
          </ac:grpSpMkLst>
        </pc:grpChg>
        <pc:grpChg chg="add del mod">
          <ac:chgData name="Tran Duc Nam 20215228" userId="b8f8d61f-746d-4177-a821-cea8d1cc5b2d" providerId="ADAL" clId="{5E5028C7-4097-4097-BDB0-9A5B66D95FCF}" dt="2023-07-06T16:46:37.051" v="790" actId="478"/>
          <ac:grpSpMkLst>
            <pc:docMk/>
            <pc:sldMk cId="0" sldId="259"/>
            <ac:grpSpMk id="80" creationId="{41B06A22-57ED-7914-FFBC-661419D34594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82" creationId="{296C5AEC-782A-DB1E-EF44-166D2A6D803B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83" creationId="{7B410238-5558-6DBC-C304-AEBF5F72DB9E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86" creationId="{2C1C75DA-DAFD-ADB7-16F5-DC65A95AAE56}"/>
          </ac:grpSpMkLst>
        </pc:grpChg>
        <pc:grpChg chg="add del mod">
          <ac:chgData name="Tran Duc Nam 20215228" userId="b8f8d61f-746d-4177-a821-cea8d1cc5b2d" providerId="ADAL" clId="{5E5028C7-4097-4097-BDB0-9A5B66D95FCF}" dt="2023-07-06T16:46:37.051" v="790" actId="478"/>
          <ac:grpSpMkLst>
            <pc:docMk/>
            <pc:sldMk cId="0" sldId="259"/>
            <ac:grpSpMk id="89" creationId="{36D3567A-83C1-C179-3D5E-3884F4524168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91" creationId="{2ACB332F-842B-661D-65A4-C98ADD4AB61E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92" creationId="{DB9C7C62-3DDB-43E0-F9BD-85D0775BE6F6}"/>
          </ac:grpSpMkLst>
        </pc:grpChg>
        <pc:grpChg chg="mod">
          <ac:chgData name="Tran Duc Nam 20215228" userId="b8f8d61f-746d-4177-a821-cea8d1cc5b2d" providerId="ADAL" clId="{5E5028C7-4097-4097-BDB0-9A5B66D95FCF}" dt="2023-07-06T16:44:45.303" v="649" actId="571"/>
          <ac:grpSpMkLst>
            <pc:docMk/>
            <pc:sldMk cId="0" sldId="259"/>
            <ac:grpSpMk id="95" creationId="{B1E1BA92-E37F-3314-FCC0-BFC7FE8AFCCF}"/>
          </ac:grpSpMkLst>
        </pc:grpChg>
        <pc:grpChg chg="add mod topLvl">
          <ac:chgData name="Tran Duc Nam 20215228" userId="b8f8d61f-746d-4177-a821-cea8d1cc5b2d" providerId="ADAL" clId="{5E5028C7-4097-4097-BDB0-9A5B66D95FCF}" dt="2023-07-06T16:55:16.722" v="1773" actId="165"/>
          <ac:grpSpMkLst>
            <pc:docMk/>
            <pc:sldMk cId="0" sldId="259"/>
            <ac:grpSpMk id="98" creationId="{819F16B5-E029-ABE5-B104-0D980E01C3CD}"/>
          </ac:grpSpMkLst>
        </pc:grpChg>
        <pc:grpChg chg="add del mod">
          <ac:chgData name="Tran Duc Nam 20215228" userId="b8f8d61f-746d-4177-a821-cea8d1cc5b2d" providerId="ADAL" clId="{5E5028C7-4097-4097-BDB0-9A5B66D95FCF}" dt="2023-07-06T16:55:16.722" v="1773" actId="165"/>
          <ac:grpSpMkLst>
            <pc:docMk/>
            <pc:sldMk cId="0" sldId="259"/>
            <ac:grpSpMk id="99" creationId="{08252E42-FA95-199D-60CA-73EFB19E4BD7}"/>
          </ac:grpSpMkLst>
        </pc:grpChg>
        <pc:grpChg chg="add del mod">
          <ac:chgData name="Tran Duc Nam 20215228" userId="b8f8d61f-746d-4177-a821-cea8d1cc5b2d" providerId="ADAL" clId="{5E5028C7-4097-4097-BDB0-9A5B66D95FCF}" dt="2023-07-06T16:48:30.925" v="1068" actId="165"/>
          <ac:grpSpMkLst>
            <pc:docMk/>
            <pc:sldMk cId="0" sldId="259"/>
            <ac:grpSpMk id="100" creationId="{060FB55A-9DBF-D563-FEF8-A27AC1CB1F46}"/>
          </ac:grpSpMkLst>
        </pc:grpChg>
        <pc:grpChg chg="del mod topLvl">
          <ac:chgData name="Tran Duc Nam 20215228" userId="b8f8d61f-746d-4177-a821-cea8d1cc5b2d" providerId="ADAL" clId="{5E5028C7-4097-4097-BDB0-9A5B66D95FCF}" dt="2023-07-06T16:54:47.064" v="1706" actId="478"/>
          <ac:grpSpMkLst>
            <pc:docMk/>
            <pc:sldMk cId="0" sldId="259"/>
            <ac:grpSpMk id="102" creationId="{39C33A7D-1281-B29D-D292-78AF0B634591}"/>
          </ac:grpSpMkLst>
        </pc:grpChg>
        <pc:grpChg chg="del mod topLvl">
          <ac:chgData name="Tran Duc Nam 20215228" userId="b8f8d61f-746d-4177-a821-cea8d1cc5b2d" providerId="ADAL" clId="{5E5028C7-4097-4097-BDB0-9A5B66D95FCF}" dt="2023-07-06T16:51:45.084" v="1479" actId="165"/>
          <ac:grpSpMkLst>
            <pc:docMk/>
            <pc:sldMk cId="0" sldId="259"/>
            <ac:grpSpMk id="103" creationId="{CD7582FF-9EA6-BC95-2520-E4C6CF95F1E1}"/>
          </ac:grpSpMkLst>
        </pc:grpChg>
        <pc:grpChg chg="mod topLvl">
          <ac:chgData name="Tran Duc Nam 20215228" userId="b8f8d61f-746d-4177-a821-cea8d1cc5b2d" providerId="ADAL" clId="{5E5028C7-4097-4097-BDB0-9A5B66D95FCF}" dt="2023-07-06T16:55:53.114" v="1813" actId="12789"/>
          <ac:grpSpMkLst>
            <pc:docMk/>
            <pc:sldMk cId="0" sldId="259"/>
            <ac:grpSpMk id="106" creationId="{F85B3032-664D-F990-7C43-1A84E744850F}"/>
          </ac:grpSpMkLst>
        </pc:grpChg>
        <pc:grpChg chg="add del mod">
          <ac:chgData name="Tran Duc Nam 20215228" userId="b8f8d61f-746d-4177-a821-cea8d1cc5b2d" providerId="ADAL" clId="{5E5028C7-4097-4097-BDB0-9A5B66D95FCF}" dt="2023-07-06T16:49:16.113" v="1252" actId="165"/>
          <ac:grpSpMkLst>
            <pc:docMk/>
            <pc:sldMk cId="0" sldId="259"/>
            <ac:grpSpMk id="110" creationId="{0F319B65-DA1C-B4DB-C6D5-4D6719DD94E7}"/>
          </ac:grpSpMkLst>
        </pc:grpChg>
        <pc:grpChg chg="mod topLvl">
          <ac:chgData name="Tran Duc Nam 20215228" userId="b8f8d61f-746d-4177-a821-cea8d1cc5b2d" providerId="ADAL" clId="{5E5028C7-4097-4097-BDB0-9A5B66D95FCF}" dt="2023-07-06T16:55:07.291" v="1743" actId="12789"/>
          <ac:grpSpMkLst>
            <pc:docMk/>
            <pc:sldMk cId="0" sldId="259"/>
            <ac:grpSpMk id="111" creationId="{A9624591-D0B7-E7F8-9C0B-9A5CE5B04454}"/>
          </ac:grpSpMkLst>
        </pc:grpChg>
        <pc:grpChg chg="add del mod">
          <ac:chgData name="Tran Duc Nam 20215228" userId="b8f8d61f-746d-4177-a821-cea8d1cc5b2d" providerId="ADAL" clId="{5E5028C7-4097-4097-BDB0-9A5B66D95FCF}" dt="2023-07-06T16:49:16.113" v="1252" actId="165"/>
          <ac:grpSpMkLst>
            <pc:docMk/>
            <pc:sldMk cId="0" sldId="259"/>
            <ac:grpSpMk id="114" creationId="{01B19838-AE92-F14B-5C55-988240E472C6}"/>
          </ac:grpSpMkLst>
        </pc:grpChg>
        <pc:grpChg chg="add mod">
          <ac:chgData name="Tran Duc Nam 20215228" userId="b8f8d61f-746d-4177-a821-cea8d1cc5b2d" providerId="ADAL" clId="{5E5028C7-4097-4097-BDB0-9A5B66D95FCF}" dt="2023-07-06T16:49:21.309" v="1254" actId="164"/>
          <ac:grpSpMkLst>
            <pc:docMk/>
            <pc:sldMk cId="0" sldId="259"/>
            <ac:grpSpMk id="117" creationId="{331B7CE5-41DB-6C98-41FC-02C4B9A08FFD}"/>
          </ac:grpSpMkLst>
        </pc:grpChg>
        <pc:grpChg chg="add del mod">
          <ac:chgData name="Tran Duc Nam 20215228" userId="b8f8d61f-746d-4177-a821-cea8d1cc5b2d" providerId="ADAL" clId="{5E5028C7-4097-4097-BDB0-9A5B66D95FCF}" dt="2023-07-06T16:53:04.137" v="1541" actId="478"/>
          <ac:grpSpMkLst>
            <pc:docMk/>
            <pc:sldMk cId="0" sldId="259"/>
            <ac:grpSpMk id="118" creationId="{3A438668-7FC9-67B5-24AB-C0EB3A8B5790}"/>
          </ac:grpSpMkLst>
        </pc:grpChg>
        <pc:grpChg chg="add mod topLvl">
          <ac:chgData name="Tran Duc Nam 20215228" userId="b8f8d61f-746d-4177-a821-cea8d1cc5b2d" providerId="ADAL" clId="{5E5028C7-4097-4097-BDB0-9A5B66D95FCF}" dt="2023-07-06T16:55:03.261" v="1741" actId="165"/>
          <ac:grpSpMkLst>
            <pc:docMk/>
            <pc:sldMk cId="0" sldId="259"/>
            <ac:grpSpMk id="119" creationId="{E5B40AF3-DD97-52C4-8957-66AC0C732D78}"/>
          </ac:grpSpMkLst>
        </pc:grpChg>
        <pc:grpChg chg="add del mod">
          <ac:chgData name="Tran Duc Nam 20215228" userId="b8f8d61f-746d-4177-a821-cea8d1cc5b2d" providerId="ADAL" clId="{5E5028C7-4097-4097-BDB0-9A5B66D95FCF}" dt="2023-07-06T16:55:03.261" v="1741" actId="165"/>
          <ac:grpSpMkLst>
            <pc:docMk/>
            <pc:sldMk cId="0" sldId="259"/>
            <ac:grpSpMk id="120" creationId="{E500A2FE-E157-0AFA-7B2F-73FD50F4D75E}"/>
          </ac:grpSpMkLst>
        </pc:grpChg>
        <pc:grpChg chg="add del mod">
          <ac:chgData name="Tran Duc Nam 20215228" userId="b8f8d61f-746d-4177-a821-cea8d1cc5b2d" providerId="ADAL" clId="{5E5028C7-4097-4097-BDB0-9A5B66D95FCF}" dt="2023-07-06T16:50:57.417" v="1417" actId="165"/>
          <ac:grpSpMkLst>
            <pc:docMk/>
            <pc:sldMk cId="0" sldId="259"/>
            <ac:grpSpMk id="121" creationId="{5DD6E451-0733-7331-9A50-AA854EB90892}"/>
          </ac:grpSpMkLst>
        </pc:grpChg>
        <pc:grpChg chg="add del mod topLvl">
          <ac:chgData name="Tran Duc Nam 20215228" userId="b8f8d61f-746d-4177-a821-cea8d1cc5b2d" providerId="ADAL" clId="{5E5028C7-4097-4097-BDB0-9A5B66D95FCF}" dt="2023-07-06T16:56:10.734" v="1848" actId="165"/>
          <ac:grpSpMkLst>
            <pc:docMk/>
            <pc:sldMk cId="0" sldId="259"/>
            <ac:grpSpMk id="123" creationId="{82CCDDD2-92C8-ECFF-990D-AEC229A85EA8}"/>
          </ac:grpSpMkLst>
        </pc:grpChg>
        <pc:grpChg chg="del mod">
          <ac:chgData name="Tran Duc Nam 20215228" userId="b8f8d61f-746d-4177-a821-cea8d1cc5b2d" providerId="ADAL" clId="{5E5028C7-4097-4097-BDB0-9A5B66D95FCF}" dt="2023-07-06T16:50:18.233" v="1349" actId="478"/>
          <ac:grpSpMkLst>
            <pc:docMk/>
            <pc:sldMk cId="0" sldId="259"/>
            <ac:grpSpMk id="124" creationId="{E9E75CFF-81DD-16BA-B612-AD18BEB03E72}"/>
          </ac:grpSpMkLst>
        </pc:grpChg>
        <pc:grpChg chg="mod topLvl">
          <ac:chgData name="Tran Duc Nam 20215228" userId="b8f8d61f-746d-4177-a821-cea8d1cc5b2d" providerId="ADAL" clId="{5E5028C7-4097-4097-BDB0-9A5B66D95FCF}" dt="2023-07-06T16:56:59.172" v="1917" actId="12789"/>
          <ac:grpSpMkLst>
            <pc:docMk/>
            <pc:sldMk cId="0" sldId="259"/>
            <ac:grpSpMk id="127" creationId="{11D71553-7F9E-8241-C0FA-E00EBD870DA5}"/>
          </ac:grpSpMkLst>
        </pc:grpChg>
        <pc:grpChg chg="add mod">
          <ac:chgData name="Tran Duc Nam 20215228" userId="b8f8d61f-746d-4177-a821-cea8d1cc5b2d" providerId="ADAL" clId="{5E5028C7-4097-4097-BDB0-9A5B66D95FCF}" dt="2023-07-06T16:51:34.081" v="1451" actId="164"/>
          <ac:grpSpMkLst>
            <pc:docMk/>
            <pc:sldMk cId="0" sldId="259"/>
            <ac:grpSpMk id="130" creationId="{F9FD5C58-F883-0B23-5E76-A7A00BE22939}"/>
          </ac:grpSpMkLst>
        </pc:grpChg>
        <pc:grpChg chg="add mod topLvl">
          <ac:chgData name="Tran Duc Nam 20215228" userId="b8f8d61f-746d-4177-a821-cea8d1cc5b2d" providerId="ADAL" clId="{5E5028C7-4097-4097-BDB0-9A5B66D95FCF}" dt="2023-07-06T16:55:14.971" v="1745" actId="165"/>
          <ac:grpSpMkLst>
            <pc:docMk/>
            <pc:sldMk cId="0" sldId="259"/>
            <ac:grpSpMk id="131" creationId="{E50CCA7D-13A5-5CE8-0EB9-0E1CA59DF744}"/>
          </ac:grpSpMkLst>
        </pc:grpChg>
        <pc:grpChg chg="add del mod">
          <ac:chgData name="Tran Duc Nam 20215228" userId="b8f8d61f-746d-4177-a821-cea8d1cc5b2d" providerId="ADAL" clId="{5E5028C7-4097-4097-BDB0-9A5B66D95FCF}" dt="2023-07-06T16:55:14.971" v="1745" actId="165"/>
          <ac:grpSpMkLst>
            <pc:docMk/>
            <pc:sldMk cId="0" sldId="259"/>
            <ac:grpSpMk id="132" creationId="{C5D7C9A4-B636-4112-186D-56E5079C26D8}"/>
          </ac:grpSpMkLst>
        </pc:grpChg>
        <pc:grpChg chg="add del mod">
          <ac:chgData name="Tran Duc Nam 20215228" userId="b8f8d61f-746d-4177-a821-cea8d1cc5b2d" providerId="ADAL" clId="{5E5028C7-4097-4097-BDB0-9A5B66D95FCF}" dt="2023-07-06T16:55:11.645" v="1744" actId="165"/>
          <ac:grpSpMkLst>
            <pc:docMk/>
            <pc:sldMk cId="0" sldId="259"/>
            <ac:grpSpMk id="133" creationId="{189DF1AF-F0D1-3842-D076-EFBADFB9EB56}"/>
          </ac:grpSpMkLst>
        </pc:grpChg>
        <pc:grpChg chg="add del mod">
          <ac:chgData name="Tran Duc Nam 20215228" userId="b8f8d61f-746d-4177-a821-cea8d1cc5b2d" providerId="ADAL" clId="{5E5028C7-4097-4097-BDB0-9A5B66D95FCF}" dt="2023-07-06T16:54:08.634" v="1673" actId="27803"/>
          <ac:grpSpMkLst>
            <pc:docMk/>
            <pc:sldMk cId="0" sldId="259"/>
            <ac:grpSpMk id="135" creationId="{EEFCAB7C-F9EF-ACB6-4244-028F8A9A8141}"/>
          </ac:grpSpMkLst>
        </pc:grpChg>
        <pc:picChg chg="add mod topLvl">
          <ac:chgData name="Tran Duc Nam 20215228" userId="b8f8d61f-746d-4177-a821-cea8d1cc5b2d" providerId="ADAL" clId="{5E5028C7-4097-4097-BDB0-9A5B66D95FCF}" dt="2023-07-06T16:55:16.722" v="1773" actId="165"/>
          <ac:picMkLst>
            <pc:docMk/>
            <pc:sldMk cId="0" sldId="259"/>
            <ac:picMk id="28" creationId="{6FD84BE4-0E2C-CD10-6C21-500F3531D5FA}"/>
          </ac:picMkLst>
        </pc:picChg>
        <pc:picChg chg="mod">
          <ac:chgData name="Tran Duc Nam 20215228" userId="b8f8d61f-746d-4177-a821-cea8d1cc5b2d" providerId="ADAL" clId="{5E5028C7-4097-4097-BDB0-9A5B66D95FCF}" dt="2023-07-06T16:44:27.058" v="616" actId="571"/>
          <ac:picMkLst>
            <pc:docMk/>
            <pc:sldMk cId="0" sldId="259"/>
            <ac:picMk id="42" creationId="{A9C6CC30-8D72-59AC-AB44-86B04C4D335F}"/>
          </ac:picMkLst>
        </pc:picChg>
        <pc:picChg chg="mod">
          <ac:chgData name="Tran Duc Nam 20215228" userId="b8f8d61f-746d-4177-a821-cea8d1cc5b2d" providerId="ADAL" clId="{5E5028C7-4097-4097-BDB0-9A5B66D95FCF}" dt="2023-07-06T16:44:37.147" v="620" actId="571"/>
          <ac:picMkLst>
            <pc:docMk/>
            <pc:sldMk cId="0" sldId="259"/>
            <ac:picMk id="51" creationId="{BD6E59BA-300F-46E2-1B7F-08C0CF360F9C}"/>
          </ac:picMkLst>
        </pc:picChg>
        <pc:picChg chg="mod">
          <ac:chgData name="Tran Duc Nam 20215228" userId="b8f8d61f-746d-4177-a821-cea8d1cc5b2d" providerId="ADAL" clId="{5E5028C7-4097-4097-BDB0-9A5B66D95FCF}" dt="2023-07-06T16:44:41.410" v="621" actId="571"/>
          <ac:picMkLst>
            <pc:docMk/>
            <pc:sldMk cId="0" sldId="259"/>
            <ac:picMk id="60" creationId="{8BA4E4FA-F196-2A76-C099-215DD73447F7}"/>
          </ac:picMkLst>
        </pc:picChg>
        <pc:picChg chg="mod">
          <ac:chgData name="Tran Duc Nam 20215228" userId="b8f8d61f-746d-4177-a821-cea8d1cc5b2d" providerId="ADAL" clId="{5E5028C7-4097-4097-BDB0-9A5B66D95FCF}" dt="2023-07-06T16:44:45.303" v="649" actId="571"/>
          <ac:picMkLst>
            <pc:docMk/>
            <pc:sldMk cId="0" sldId="259"/>
            <ac:picMk id="69" creationId="{86A69914-C4FA-14C3-F35E-035D3D96E818}"/>
          </ac:picMkLst>
        </pc:picChg>
        <pc:picChg chg="mod">
          <ac:chgData name="Tran Duc Nam 20215228" userId="b8f8d61f-746d-4177-a821-cea8d1cc5b2d" providerId="ADAL" clId="{5E5028C7-4097-4097-BDB0-9A5B66D95FCF}" dt="2023-07-06T16:44:45.303" v="649" actId="571"/>
          <ac:picMkLst>
            <pc:docMk/>
            <pc:sldMk cId="0" sldId="259"/>
            <ac:picMk id="78" creationId="{E9E54D40-112F-4CCB-C754-F808F17DA459}"/>
          </ac:picMkLst>
        </pc:picChg>
        <pc:picChg chg="mod">
          <ac:chgData name="Tran Duc Nam 20215228" userId="b8f8d61f-746d-4177-a821-cea8d1cc5b2d" providerId="ADAL" clId="{5E5028C7-4097-4097-BDB0-9A5B66D95FCF}" dt="2023-07-06T16:44:45.303" v="649" actId="571"/>
          <ac:picMkLst>
            <pc:docMk/>
            <pc:sldMk cId="0" sldId="259"/>
            <ac:picMk id="87" creationId="{2EE5D402-46B6-A59C-DD28-D8F109F8333B}"/>
          </ac:picMkLst>
        </pc:picChg>
        <pc:picChg chg="mod">
          <ac:chgData name="Tran Duc Nam 20215228" userId="b8f8d61f-746d-4177-a821-cea8d1cc5b2d" providerId="ADAL" clId="{5E5028C7-4097-4097-BDB0-9A5B66D95FCF}" dt="2023-07-06T16:44:45.303" v="649" actId="571"/>
          <ac:picMkLst>
            <pc:docMk/>
            <pc:sldMk cId="0" sldId="259"/>
            <ac:picMk id="96" creationId="{53944A88-FB87-080A-E059-74E48BBD7BB7}"/>
          </ac:picMkLst>
        </pc:picChg>
        <pc:picChg chg="del mod">
          <ac:chgData name="Tran Duc Nam 20215228" userId="b8f8d61f-746d-4177-a821-cea8d1cc5b2d" providerId="ADAL" clId="{5E5028C7-4097-4097-BDB0-9A5B66D95FCF}" dt="2023-07-06T16:54:47.064" v="1706" actId="478"/>
          <ac:picMkLst>
            <pc:docMk/>
            <pc:sldMk cId="0" sldId="259"/>
            <ac:picMk id="107" creationId="{C2B5FEFA-ED71-F452-B2C9-350FAB2835E5}"/>
          </ac:picMkLst>
        </pc:picChg>
        <pc:picChg chg="del mod topLvl">
          <ac:chgData name="Tran Duc Nam 20215228" userId="b8f8d61f-746d-4177-a821-cea8d1cc5b2d" providerId="ADAL" clId="{5E5028C7-4097-4097-BDB0-9A5B66D95FCF}" dt="2023-07-06T16:53:04.137" v="1541" actId="478"/>
          <ac:picMkLst>
            <pc:docMk/>
            <pc:sldMk cId="0" sldId="259"/>
            <ac:picMk id="112" creationId="{11E728EF-630E-A640-CF3B-66F4D1275CDB}"/>
          </ac:picMkLst>
        </pc:picChg>
        <pc:picChg chg="del mod topLvl">
          <ac:chgData name="Tran Duc Nam 20215228" userId="b8f8d61f-746d-4177-a821-cea8d1cc5b2d" providerId="ADAL" clId="{5E5028C7-4097-4097-BDB0-9A5B66D95FCF}" dt="2023-07-06T16:56:13.216" v="1849" actId="478"/>
          <ac:picMkLst>
            <pc:docMk/>
            <pc:sldMk cId="0" sldId="259"/>
            <ac:picMk id="128" creationId="{5AF84A33-3A53-3514-893E-45CDDC5AE770}"/>
          </ac:picMkLst>
        </pc:picChg>
        <pc:picChg chg="add del mod">
          <ac:chgData name="Tran Duc Nam 20215228" userId="b8f8d61f-746d-4177-a821-cea8d1cc5b2d" providerId="ADAL" clId="{5E5028C7-4097-4097-BDB0-9A5B66D95FCF}" dt="2023-07-06T16:54:13.248" v="1675" actId="21"/>
          <ac:picMkLst>
            <pc:docMk/>
            <pc:sldMk cId="0" sldId="259"/>
            <ac:picMk id="134" creationId="{BC840A95-6F88-26E8-EEC9-77741026D206}"/>
          </ac:picMkLst>
        </pc:picChg>
        <pc:picChg chg="add mod">
          <ac:chgData name="Tran Duc Nam 20215228" userId="b8f8d61f-746d-4177-a821-cea8d1cc5b2d" providerId="ADAL" clId="{5E5028C7-4097-4097-BDB0-9A5B66D95FCF}" dt="2023-07-06T16:56:05.671" v="1845" actId="14100"/>
          <ac:picMkLst>
            <pc:docMk/>
            <pc:sldMk cId="0" sldId="259"/>
            <ac:picMk id="143" creationId="{A24CC611-1064-4F31-EAEB-2B081E1DDF1B}"/>
          </ac:picMkLst>
        </pc:picChg>
        <pc:picChg chg="add mod">
          <ac:chgData name="Tran Duc Nam 20215228" userId="b8f8d61f-746d-4177-a821-cea8d1cc5b2d" providerId="ADAL" clId="{5E5028C7-4097-4097-BDB0-9A5B66D95FCF}" dt="2023-07-06T16:55:53.114" v="1813" actId="12789"/>
          <ac:picMkLst>
            <pc:docMk/>
            <pc:sldMk cId="0" sldId="259"/>
            <ac:picMk id="144" creationId="{0C4A307B-6BA7-760E-FF4F-92A7FBE2A73C}"/>
          </ac:picMkLst>
        </pc:picChg>
        <pc:picChg chg="add mod">
          <ac:chgData name="Tran Duc Nam 20215228" userId="b8f8d61f-746d-4177-a821-cea8d1cc5b2d" providerId="ADAL" clId="{5E5028C7-4097-4097-BDB0-9A5B66D95FCF}" dt="2023-07-06T16:56:59.172" v="1917" actId="12789"/>
          <ac:picMkLst>
            <pc:docMk/>
            <pc:sldMk cId="0" sldId="259"/>
            <ac:picMk id="145" creationId="{19C7211D-C7ED-F740-2E44-9D3A932ADF3C}"/>
          </ac:picMkLst>
        </pc:picChg>
      </pc:sldChg>
      <pc:sldChg chg="addSp delSp modSp mod">
        <pc:chgData name="Tran Duc Nam 20215228" userId="b8f8d61f-746d-4177-a821-cea8d1cc5b2d" providerId="ADAL" clId="{5E5028C7-4097-4097-BDB0-9A5B66D95FCF}" dt="2023-07-06T17:52:04.944" v="6541" actId="20577"/>
        <pc:sldMkLst>
          <pc:docMk/>
          <pc:sldMk cId="0" sldId="260"/>
        </pc:sldMkLst>
        <pc:spChg chg="mod">
          <ac:chgData name="Tran Duc Nam 20215228" userId="b8f8d61f-746d-4177-a821-cea8d1cc5b2d" providerId="ADAL" clId="{5E5028C7-4097-4097-BDB0-9A5B66D95FCF}" dt="2023-07-06T17:43:25.547" v="5947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42:09.481" v="5887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52:04.944" v="6541" actId="2057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19:07.388" v="3837"/>
          <ac:spMkLst>
            <pc:docMk/>
            <pc:sldMk cId="0" sldId="260"/>
            <ac:spMk id="14" creationId="{03DB3BE7-771D-A28B-A3A0-632FE464A30F}"/>
          </ac:spMkLst>
        </pc:spChg>
        <pc:spChg chg="mod">
          <ac:chgData name="Tran Duc Nam 20215228" userId="b8f8d61f-746d-4177-a821-cea8d1cc5b2d" providerId="ADAL" clId="{5E5028C7-4097-4097-BDB0-9A5B66D95FCF}" dt="2023-07-06T17:21:02.504" v="3983"/>
          <ac:spMkLst>
            <pc:docMk/>
            <pc:sldMk cId="0" sldId="260"/>
            <ac:spMk id="17" creationId="{A6593025-3FBA-9110-3496-9E6A7AF7C5DB}"/>
          </ac:spMkLst>
        </pc:spChg>
        <pc:spChg chg="mod">
          <ac:chgData name="Tran Duc Nam 20215228" userId="b8f8d61f-746d-4177-a821-cea8d1cc5b2d" providerId="ADAL" clId="{5E5028C7-4097-4097-BDB0-9A5B66D95FCF}" dt="2023-07-06T17:42:39.882" v="5916"/>
          <ac:spMkLst>
            <pc:docMk/>
            <pc:sldMk cId="0" sldId="260"/>
            <ac:spMk id="20" creationId="{49658185-9120-3A66-9B05-863C6439645F}"/>
          </ac:spMkLst>
        </pc:spChg>
        <pc:grpChg chg="mod">
          <ac:chgData name="Tran Duc Nam 20215228" userId="b8f8d61f-746d-4177-a821-cea8d1cc5b2d" providerId="ADAL" clId="{5E5028C7-4097-4097-BDB0-9A5B66D95FCF}" dt="2023-07-06T17:43:33.699" v="5977" actId="12788"/>
          <ac:grpSpMkLst>
            <pc:docMk/>
            <pc:sldMk cId="0" sldId="260"/>
            <ac:grpSpMk id="3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7:19:10.218" v="3838" actId="478"/>
          <ac:grpSpMkLst>
            <pc:docMk/>
            <pc:sldMk cId="0" sldId="260"/>
            <ac:grpSpMk id="6" creationId="{00000000-0000-0000-0000-000000000000}"/>
          </ac:grpSpMkLst>
        </pc:grpChg>
        <pc:grpChg chg="add del mod">
          <ac:chgData name="Tran Duc Nam 20215228" userId="b8f8d61f-746d-4177-a821-cea8d1cc5b2d" providerId="ADAL" clId="{5E5028C7-4097-4097-BDB0-9A5B66D95FCF}" dt="2023-07-06T17:21:01.868" v="3982" actId="478"/>
          <ac:grpSpMkLst>
            <pc:docMk/>
            <pc:sldMk cId="0" sldId="260"/>
            <ac:grpSpMk id="12" creationId="{FD95A515-62C4-1F48-7B00-48E0B52D2984}"/>
          </ac:grpSpMkLst>
        </pc:grpChg>
        <pc:grpChg chg="add del mod">
          <ac:chgData name="Tran Duc Nam 20215228" userId="b8f8d61f-746d-4177-a821-cea8d1cc5b2d" providerId="ADAL" clId="{5E5028C7-4097-4097-BDB0-9A5B66D95FCF}" dt="2023-07-06T17:42:39.552" v="5915" actId="478"/>
          <ac:grpSpMkLst>
            <pc:docMk/>
            <pc:sldMk cId="0" sldId="260"/>
            <ac:grpSpMk id="15" creationId="{AE39A460-3058-4DB7-7C65-54301A1C7A6F}"/>
          </ac:grpSpMkLst>
        </pc:grpChg>
        <pc:grpChg chg="add mod">
          <ac:chgData name="Tran Duc Nam 20215228" userId="b8f8d61f-746d-4177-a821-cea8d1cc5b2d" providerId="ADAL" clId="{5E5028C7-4097-4097-BDB0-9A5B66D95FCF}" dt="2023-07-06T17:42:39.882" v="5916"/>
          <ac:grpSpMkLst>
            <pc:docMk/>
            <pc:sldMk cId="0" sldId="260"/>
            <ac:grpSpMk id="18" creationId="{FA200F41-9BD2-729C-E447-058A5658C44F}"/>
          </ac:grpSpMkLst>
        </pc:grpChg>
        <pc:picChg chg="mod">
          <ac:chgData name="Tran Duc Nam 20215228" userId="b8f8d61f-746d-4177-a821-cea8d1cc5b2d" providerId="ADAL" clId="{5E5028C7-4097-4097-BDB0-9A5B66D95FCF}" dt="2023-07-06T17:41:57.178" v="5883" actId="1076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Tran Duc Nam 20215228" userId="b8f8d61f-746d-4177-a821-cea8d1cc5b2d" providerId="ADAL" clId="{5E5028C7-4097-4097-BDB0-9A5B66D95FCF}" dt="2023-07-06T17:19:07.388" v="3837"/>
          <ac:picMkLst>
            <pc:docMk/>
            <pc:sldMk cId="0" sldId="260"/>
            <ac:picMk id="13" creationId="{C464DC65-2442-6C31-3A4A-1CC8751F5BCB}"/>
          </ac:picMkLst>
        </pc:picChg>
        <pc:picChg chg="mod">
          <ac:chgData name="Tran Duc Nam 20215228" userId="b8f8d61f-746d-4177-a821-cea8d1cc5b2d" providerId="ADAL" clId="{5E5028C7-4097-4097-BDB0-9A5B66D95FCF}" dt="2023-07-06T17:21:02.504" v="3983"/>
          <ac:picMkLst>
            <pc:docMk/>
            <pc:sldMk cId="0" sldId="260"/>
            <ac:picMk id="16" creationId="{A0CA6C3B-8BB0-B1A0-6A6E-52F44609791F}"/>
          </ac:picMkLst>
        </pc:picChg>
        <pc:picChg chg="mod">
          <ac:chgData name="Tran Duc Nam 20215228" userId="b8f8d61f-746d-4177-a821-cea8d1cc5b2d" providerId="ADAL" clId="{5E5028C7-4097-4097-BDB0-9A5B66D95FCF}" dt="2023-07-06T17:42:39.882" v="5916"/>
          <ac:picMkLst>
            <pc:docMk/>
            <pc:sldMk cId="0" sldId="260"/>
            <ac:picMk id="19" creationId="{68654D0D-3E4B-152D-B639-0EF5A35E125D}"/>
          </ac:picMkLst>
        </pc:picChg>
      </pc:sldChg>
      <pc:sldChg chg="addSp delSp modSp mod">
        <pc:chgData name="Tran Duc Nam 20215228" userId="b8f8d61f-746d-4177-a821-cea8d1cc5b2d" providerId="ADAL" clId="{5E5028C7-4097-4097-BDB0-9A5B66D95FCF}" dt="2023-07-06T18:23:12.904" v="9733"/>
        <pc:sldMkLst>
          <pc:docMk/>
          <pc:sldMk cId="0" sldId="261"/>
        </pc:sldMkLst>
        <pc:spChg chg="add del mod">
          <ac:chgData name="Tran Duc Nam 20215228" userId="b8f8d61f-746d-4177-a821-cea8d1cc5b2d" providerId="ADAL" clId="{5E5028C7-4097-4097-BDB0-9A5B66D95FCF}" dt="2023-07-06T17:54:31.490" v="6790" actId="478"/>
          <ac:spMkLst>
            <pc:docMk/>
            <pc:sldMk cId="0" sldId="261"/>
            <ac:spMk id="3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46:20.702" v="6051" actId="478"/>
          <ac:spMkLst>
            <pc:docMk/>
            <pc:sldMk cId="0" sldId="261"/>
            <ac:spMk id="4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57:36.886" v="7176" actId="14100"/>
          <ac:spMkLst>
            <pc:docMk/>
            <pc:sldMk cId="0" sldId="261"/>
            <ac:spMk id="11" creationId="{00000000-0000-0000-0000-000000000000}"/>
          </ac:spMkLst>
        </pc:spChg>
        <pc:spChg chg="mod topLvl">
          <ac:chgData name="Tran Duc Nam 20215228" userId="b8f8d61f-746d-4177-a821-cea8d1cc5b2d" providerId="ADAL" clId="{5E5028C7-4097-4097-BDB0-9A5B66D95FCF}" dt="2023-07-06T17:57:32.718" v="7174" actId="1076"/>
          <ac:spMkLst>
            <pc:docMk/>
            <pc:sldMk cId="0" sldId="261"/>
            <ac:spMk id="16" creationId="{00000000-0000-0000-0000-000000000000}"/>
          </ac:spMkLst>
        </pc:spChg>
        <pc:spChg chg="del mod topLvl">
          <ac:chgData name="Tran Duc Nam 20215228" userId="b8f8d61f-746d-4177-a821-cea8d1cc5b2d" providerId="ADAL" clId="{5E5028C7-4097-4097-BDB0-9A5B66D95FCF}" dt="2023-07-06T17:47:55.061" v="6243" actId="478"/>
          <ac:spMkLst>
            <pc:docMk/>
            <pc:sldMk cId="0" sldId="261"/>
            <ac:spMk id="17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50:41.046" v="6370" actId="478"/>
          <ac:spMkLst>
            <pc:docMk/>
            <pc:sldMk cId="0" sldId="261"/>
            <ac:spMk id="18" creationId="{00000000-0000-0000-0000-000000000000}"/>
          </ac:spMkLst>
        </pc:spChg>
        <pc:spChg chg="del topLvl">
          <ac:chgData name="Tran Duc Nam 20215228" userId="b8f8d61f-746d-4177-a821-cea8d1cc5b2d" providerId="ADAL" clId="{5E5028C7-4097-4097-BDB0-9A5B66D95FCF}" dt="2023-07-06T17:46:24.454" v="6079" actId="478"/>
          <ac:spMkLst>
            <pc:docMk/>
            <pc:sldMk cId="0" sldId="261"/>
            <ac:spMk id="26" creationId="{00000000-0000-0000-0000-000000000000}"/>
          </ac:spMkLst>
        </pc:spChg>
        <pc:spChg chg="del topLvl">
          <ac:chgData name="Tran Duc Nam 20215228" userId="b8f8d61f-746d-4177-a821-cea8d1cc5b2d" providerId="ADAL" clId="{5E5028C7-4097-4097-BDB0-9A5B66D95FCF}" dt="2023-07-06T17:46:24.454" v="6079" actId="478"/>
          <ac:spMkLst>
            <pc:docMk/>
            <pc:sldMk cId="0" sldId="261"/>
            <ac:spMk id="27" creationId="{00000000-0000-0000-0000-000000000000}"/>
          </ac:spMkLst>
        </pc:spChg>
        <pc:spChg chg="mod topLvl">
          <ac:chgData name="Tran Duc Nam 20215228" userId="b8f8d61f-746d-4177-a821-cea8d1cc5b2d" providerId="ADAL" clId="{5E5028C7-4097-4097-BDB0-9A5B66D95FCF}" dt="2023-07-06T17:57:02.116" v="7113" actId="14100"/>
          <ac:spMkLst>
            <pc:docMk/>
            <pc:sldMk cId="0" sldId="261"/>
            <ac:spMk id="29" creationId="{00000000-0000-0000-0000-000000000000}"/>
          </ac:spMkLst>
        </pc:spChg>
        <pc:spChg chg="mod topLvl">
          <ac:chgData name="Tran Duc Nam 20215228" userId="b8f8d61f-746d-4177-a821-cea8d1cc5b2d" providerId="ADAL" clId="{5E5028C7-4097-4097-BDB0-9A5B66D95FCF}" dt="2023-07-06T17:57:02.116" v="7113" actId="14100"/>
          <ac:spMkLst>
            <pc:docMk/>
            <pc:sldMk cId="0" sldId="261"/>
            <ac:spMk id="30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46:07.879" v="6049"/>
          <ac:spMkLst>
            <pc:docMk/>
            <pc:sldMk cId="0" sldId="261"/>
            <ac:spMk id="33" creationId="{9CAB9E4B-6998-DD97-1895-83DD73C59787}"/>
          </ac:spMkLst>
        </pc:spChg>
        <pc:spChg chg="add mod">
          <ac:chgData name="Tran Duc Nam 20215228" userId="b8f8d61f-746d-4177-a821-cea8d1cc5b2d" providerId="ADAL" clId="{5E5028C7-4097-4097-BDB0-9A5B66D95FCF}" dt="2023-07-06T17:51:18.974" v="6436" actId="1076"/>
          <ac:spMkLst>
            <pc:docMk/>
            <pc:sldMk cId="0" sldId="261"/>
            <ac:spMk id="37" creationId="{560127B8-5145-8DBD-4BB1-CFFDF6762500}"/>
          </ac:spMkLst>
        </pc:spChg>
        <pc:spChg chg="add mod">
          <ac:chgData name="Tran Duc Nam 20215228" userId="b8f8d61f-746d-4177-a821-cea8d1cc5b2d" providerId="ADAL" clId="{5E5028C7-4097-4097-BDB0-9A5B66D95FCF}" dt="2023-07-06T17:57:09.885" v="7142" actId="1076"/>
          <ac:spMkLst>
            <pc:docMk/>
            <pc:sldMk cId="0" sldId="261"/>
            <ac:spMk id="40" creationId="{0B1B2716-A842-AE2A-3A78-40FB0E236982}"/>
          </ac:spMkLst>
        </pc:spChg>
        <pc:spChg chg="mod">
          <ac:chgData name="Tran Duc Nam 20215228" userId="b8f8d61f-746d-4177-a821-cea8d1cc5b2d" providerId="ADAL" clId="{5E5028C7-4097-4097-BDB0-9A5B66D95FCF}" dt="2023-07-06T17:52:15.910" v="6573" actId="571"/>
          <ac:spMkLst>
            <pc:docMk/>
            <pc:sldMk cId="0" sldId="261"/>
            <ac:spMk id="44" creationId="{0B8FFFFF-8762-5378-E939-7AE5DC5E1CCB}"/>
          </ac:spMkLst>
        </pc:spChg>
        <pc:spChg chg="add del mod">
          <ac:chgData name="Tran Duc Nam 20215228" userId="b8f8d61f-746d-4177-a821-cea8d1cc5b2d" providerId="ADAL" clId="{5E5028C7-4097-4097-BDB0-9A5B66D95FCF}" dt="2023-07-06T17:53:24.613" v="6648"/>
          <ac:spMkLst>
            <pc:docMk/>
            <pc:sldMk cId="0" sldId="261"/>
            <ac:spMk id="46" creationId="{0A340B1F-3DA7-3D9B-3004-F1D7176A76B7}"/>
          </ac:spMkLst>
        </pc:spChg>
        <pc:spChg chg="add del mod">
          <ac:chgData name="Tran Duc Nam 20215228" userId="b8f8d61f-746d-4177-a821-cea8d1cc5b2d" providerId="ADAL" clId="{5E5028C7-4097-4097-BDB0-9A5B66D95FCF}" dt="2023-07-06T17:54:31.490" v="6790" actId="478"/>
          <ac:spMkLst>
            <pc:docMk/>
            <pc:sldMk cId="0" sldId="261"/>
            <ac:spMk id="47" creationId="{DE3D926D-13E1-EA9C-485C-5427A05498D2}"/>
          </ac:spMkLst>
        </pc:spChg>
        <pc:spChg chg="add mod">
          <ac:chgData name="Tran Duc Nam 20215228" userId="b8f8d61f-746d-4177-a821-cea8d1cc5b2d" providerId="ADAL" clId="{5E5028C7-4097-4097-BDB0-9A5B66D95FCF}" dt="2023-07-06T17:57:32.718" v="7174" actId="1076"/>
          <ac:spMkLst>
            <pc:docMk/>
            <pc:sldMk cId="0" sldId="261"/>
            <ac:spMk id="48" creationId="{345449AF-BBD6-3640-421E-DFEFD6E7292F}"/>
          </ac:spMkLst>
        </pc:spChg>
        <pc:spChg chg="add mod ord">
          <ac:chgData name="Tran Duc Nam 20215228" userId="b8f8d61f-746d-4177-a821-cea8d1cc5b2d" providerId="ADAL" clId="{5E5028C7-4097-4097-BDB0-9A5B66D95FCF}" dt="2023-07-06T17:57:32.718" v="7174" actId="1076"/>
          <ac:spMkLst>
            <pc:docMk/>
            <pc:sldMk cId="0" sldId="261"/>
            <ac:spMk id="49" creationId="{021D2B37-4C7C-B69E-05DD-61350993B1D4}"/>
          </ac:spMkLst>
        </pc:spChg>
        <pc:spChg chg="add mod">
          <ac:chgData name="Tran Duc Nam 20215228" userId="b8f8d61f-746d-4177-a821-cea8d1cc5b2d" providerId="ADAL" clId="{5E5028C7-4097-4097-BDB0-9A5B66D95FCF}" dt="2023-07-06T17:57:32.718" v="7174" actId="1076"/>
          <ac:spMkLst>
            <pc:docMk/>
            <pc:sldMk cId="0" sldId="261"/>
            <ac:spMk id="50" creationId="{D76CAC01-FD92-CC87-00B9-333D9D576B19}"/>
          </ac:spMkLst>
        </pc:spChg>
        <pc:spChg chg="mod">
          <ac:chgData name="Tran Duc Nam 20215228" userId="b8f8d61f-746d-4177-a821-cea8d1cc5b2d" providerId="ADAL" clId="{5E5028C7-4097-4097-BDB0-9A5B66D95FCF}" dt="2023-07-06T17:57:54.551" v="7182" actId="571"/>
          <ac:spMkLst>
            <pc:docMk/>
            <pc:sldMk cId="0" sldId="261"/>
            <ac:spMk id="54" creationId="{4D6DFC6C-24CF-B71D-07EE-5F400ADD3EB3}"/>
          </ac:spMkLst>
        </pc:spChg>
        <pc:grpChg chg="mod">
          <ac:chgData name="Tran Duc Nam 20215228" userId="b8f8d61f-746d-4177-a821-cea8d1cc5b2d" providerId="ADAL" clId="{5E5028C7-4097-4097-BDB0-9A5B66D95FCF}" dt="2023-07-06T17:46:28.617" v="6082" actId="164"/>
          <ac:grpSpMkLst>
            <pc:docMk/>
            <pc:sldMk cId="0" sldId="261"/>
            <ac:grpSpMk id="5" creationId="{00000000-0000-0000-0000-000000000000}"/>
          </ac:grpSpMkLst>
        </pc:grpChg>
        <pc:grpChg chg="mod">
          <ac:chgData name="Tran Duc Nam 20215228" userId="b8f8d61f-746d-4177-a821-cea8d1cc5b2d" providerId="ADAL" clId="{5E5028C7-4097-4097-BDB0-9A5B66D95FCF}" dt="2023-07-06T17:46:35.285" v="6085" actId="164"/>
          <ac:grpSpMkLst>
            <pc:docMk/>
            <pc:sldMk cId="0" sldId="261"/>
            <ac:grpSpMk id="8" creationId="{00000000-0000-0000-0000-000000000000}"/>
          </ac:grpSpMkLst>
        </pc:grpChg>
        <pc:grpChg chg="mod">
          <ac:chgData name="Tran Duc Nam 20215228" userId="b8f8d61f-746d-4177-a821-cea8d1cc5b2d" providerId="ADAL" clId="{5E5028C7-4097-4097-BDB0-9A5B66D95FCF}" dt="2023-07-06T17:46:32.570" v="6084" actId="164"/>
          <ac:grpSpMkLst>
            <pc:docMk/>
            <pc:sldMk cId="0" sldId="261"/>
            <ac:grpSpMk id="12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7:47:55.061" v="6243" actId="478"/>
          <ac:grpSpMkLst>
            <pc:docMk/>
            <pc:sldMk cId="0" sldId="261"/>
            <ac:grpSpMk id="15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7:46:07.375" v="6048" actId="478"/>
          <ac:grpSpMkLst>
            <pc:docMk/>
            <pc:sldMk cId="0" sldId="261"/>
            <ac:grpSpMk id="19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7:46:24.454" v="6079" actId="478"/>
          <ac:grpSpMkLst>
            <pc:docMk/>
            <pc:sldMk cId="0" sldId="261"/>
            <ac:grpSpMk id="25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7:53:15.948" v="6646" actId="165"/>
          <ac:grpSpMkLst>
            <pc:docMk/>
            <pc:sldMk cId="0" sldId="261"/>
            <ac:grpSpMk id="28" creationId="{00000000-0000-0000-0000-000000000000}"/>
          </ac:grpSpMkLst>
        </pc:grpChg>
        <pc:grpChg chg="add mod">
          <ac:chgData name="Tran Duc Nam 20215228" userId="b8f8d61f-746d-4177-a821-cea8d1cc5b2d" providerId="ADAL" clId="{5E5028C7-4097-4097-BDB0-9A5B66D95FCF}" dt="2023-07-06T17:51:18.974" v="6436" actId="1076"/>
          <ac:grpSpMkLst>
            <pc:docMk/>
            <pc:sldMk cId="0" sldId="261"/>
            <ac:grpSpMk id="31" creationId="{22DECAE2-8870-818D-37C9-A089CF54111E}"/>
          </ac:grpSpMkLst>
        </pc:grpChg>
        <pc:grpChg chg="add del mod">
          <ac:chgData name="Tran Duc Nam 20215228" userId="b8f8d61f-746d-4177-a821-cea8d1cc5b2d" providerId="ADAL" clId="{5E5028C7-4097-4097-BDB0-9A5B66D95FCF}" dt="2023-07-06T17:57:13.902" v="7143" actId="478"/>
          <ac:grpSpMkLst>
            <pc:docMk/>
            <pc:sldMk cId="0" sldId="261"/>
            <ac:grpSpMk id="34" creationId="{E8B122D0-381C-19EE-D82D-777A1A6292FE}"/>
          </ac:grpSpMkLst>
        </pc:grpChg>
        <pc:grpChg chg="add del mod">
          <ac:chgData name="Tran Duc Nam 20215228" userId="b8f8d61f-746d-4177-a821-cea8d1cc5b2d" providerId="ADAL" clId="{5E5028C7-4097-4097-BDB0-9A5B66D95FCF}" dt="2023-07-06T17:58:16.315" v="7210" actId="478"/>
          <ac:grpSpMkLst>
            <pc:docMk/>
            <pc:sldMk cId="0" sldId="261"/>
            <ac:grpSpMk id="35" creationId="{F65D0F71-6F9B-6CCE-D99F-A419B60847EF}"/>
          </ac:grpSpMkLst>
        </pc:grpChg>
        <pc:grpChg chg="add mod">
          <ac:chgData name="Tran Duc Nam 20215228" userId="b8f8d61f-746d-4177-a821-cea8d1cc5b2d" providerId="ADAL" clId="{5E5028C7-4097-4097-BDB0-9A5B66D95FCF}" dt="2023-07-06T17:57:32.718" v="7174" actId="1076"/>
          <ac:grpSpMkLst>
            <pc:docMk/>
            <pc:sldMk cId="0" sldId="261"/>
            <ac:grpSpMk id="36" creationId="{75EE63DA-73F2-9CEE-FC1C-5CE8EE9E7E64}"/>
          </ac:grpSpMkLst>
        </pc:grpChg>
        <pc:grpChg chg="add mod">
          <ac:chgData name="Tran Duc Nam 20215228" userId="b8f8d61f-746d-4177-a821-cea8d1cc5b2d" providerId="ADAL" clId="{5E5028C7-4097-4097-BDB0-9A5B66D95FCF}" dt="2023-07-06T17:52:15.910" v="6573" actId="571"/>
          <ac:grpSpMkLst>
            <pc:docMk/>
            <pc:sldMk cId="0" sldId="261"/>
            <ac:grpSpMk id="41" creationId="{BC6C2CD1-03D4-23EF-55C1-203E582B1F7B}"/>
          </ac:grpSpMkLst>
        </pc:grpChg>
        <pc:grpChg chg="mod">
          <ac:chgData name="Tran Duc Nam 20215228" userId="b8f8d61f-746d-4177-a821-cea8d1cc5b2d" providerId="ADAL" clId="{5E5028C7-4097-4097-BDB0-9A5B66D95FCF}" dt="2023-07-06T17:52:15.910" v="6573" actId="571"/>
          <ac:grpSpMkLst>
            <pc:docMk/>
            <pc:sldMk cId="0" sldId="261"/>
            <ac:grpSpMk id="42" creationId="{E32E5399-754C-4752-2B37-747556EF120B}"/>
          </ac:grpSpMkLst>
        </pc:grpChg>
        <pc:grpChg chg="add mod">
          <ac:chgData name="Tran Duc Nam 20215228" userId="b8f8d61f-746d-4177-a821-cea8d1cc5b2d" providerId="ADAL" clId="{5E5028C7-4097-4097-BDB0-9A5B66D95FCF}" dt="2023-07-06T17:57:54.551" v="7182" actId="571"/>
          <ac:grpSpMkLst>
            <pc:docMk/>
            <pc:sldMk cId="0" sldId="261"/>
            <ac:grpSpMk id="51" creationId="{79145EC7-C8D3-857A-9E8E-C6ED0E8A1CBD}"/>
          </ac:grpSpMkLst>
        </pc:grpChg>
        <pc:grpChg chg="mod">
          <ac:chgData name="Tran Duc Nam 20215228" userId="b8f8d61f-746d-4177-a821-cea8d1cc5b2d" providerId="ADAL" clId="{5E5028C7-4097-4097-BDB0-9A5B66D95FCF}" dt="2023-07-06T17:57:54.551" v="7182" actId="571"/>
          <ac:grpSpMkLst>
            <pc:docMk/>
            <pc:sldMk cId="0" sldId="261"/>
            <ac:grpSpMk id="52" creationId="{F03F645C-9E5E-E785-AB07-6779CB126382}"/>
          </ac:grpSpMkLst>
        </pc:grpChg>
        <pc:picChg chg="mod">
          <ac:chgData name="Tran Duc Nam 20215228" userId="b8f8d61f-746d-4177-a821-cea8d1cc5b2d" providerId="ADAL" clId="{5E5028C7-4097-4097-BDB0-9A5B66D95FCF}" dt="2023-07-06T17:46:28.617" v="6082" actId="164"/>
          <ac:picMkLst>
            <pc:docMk/>
            <pc:sldMk cId="0" sldId="261"/>
            <ac:picMk id="7" creationId="{00000000-0000-0000-0000-000000000000}"/>
          </ac:picMkLst>
        </pc:picChg>
        <pc:picChg chg="mod">
          <ac:chgData name="Tran Duc Nam 20215228" userId="b8f8d61f-746d-4177-a821-cea8d1cc5b2d" providerId="ADAL" clId="{5E5028C7-4097-4097-BDB0-9A5B66D95FCF}" dt="2023-07-06T17:46:35.285" v="6085" actId="164"/>
          <ac:picMkLst>
            <pc:docMk/>
            <pc:sldMk cId="0" sldId="261"/>
            <ac:picMk id="10" creationId="{00000000-0000-0000-0000-000000000000}"/>
          </ac:picMkLst>
        </pc:picChg>
        <pc:picChg chg="mod">
          <ac:chgData name="Tran Duc Nam 20215228" userId="b8f8d61f-746d-4177-a821-cea8d1cc5b2d" providerId="ADAL" clId="{5E5028C7-4097-4097-BDB0-9A5B66D95FCF}" dt="2023-07-06T17:46:32.570" v="6084" actId="164"/>
          <ac:picMkLst>
            <pc:docMk/>
            <pc:sldMk cId="0" sldId="261"/>
            <ac:picMk id="14" creationId="{00000000-0000-0000-0000-000000000000}"/>
          </ac:picMkLst>
        </pc:picChg>
        <pc:picChg chg="mod">
          <ac:chgData name="Tran Duc Nam 20215228" userId="b8f8d61f-746d-4177-a821-cea8d1cc5b2d" providerId="ADAL" clId="{5E5028C7-4097-4097-BDB0-9A5B66D95FCF}" dt="2023-07-06T17:46:07.879" v="6049"/>
          <ac:picMkLst>
            <pc:docMk/>
            <pc:sldMk cId="0" sldId="261"/>
            <ac:picMk id="32" creationId="{E6378695-5F90-2C7B-C277-CA609A2883A9}"/>
          </ac:picMkLst>
        </pc:picChg>
        <pc:picChg chg="add mod">
          <ac:chgData name="Tran Duc Nam 20215228" userId="b8f8d61f-746d-4177-a821-cea8d1cc5b2d" providerId="ADAL" clId="{5E5028C7-4097-4097-BDB0-9A5B66D95FCF}" dt="2023-07-06T17:57:32.718" v="7174" actId="1076"/>
          <ac:picMkLst>
            <pc:docMk/>
            <pc:sldMk cId="0" sldId="261"/>
            <ac:picMk id="39" creationId="{EE3D6B1C-9264-6EE2-59FA-3496CAEDD052}"/>
          </ac:picMkLst>
        </pc:picChg>
        <pc:picChg chg="mod">
          <ac:chgData name="Tran Duc Nam 20215228" userId="b8f8d61f-746d-4177-a821-cea8d1cc5b2d" providerId="ADAL" clId="{5E5028C7-4097-4097-BDB0-9A5B66D95FCF}" dt="2023-07-06T17:52:15.910" v="6573" actId="571"/>
          <ac:picMkLst>
            <pc:docMk/>
            <pc:sldMk cId="0" sldId="261"/>
            <ac:picMk id="43" creationId="{FFA1EEB9-ED48-1415-F1FE-31DAC23ECB33}"/>
          </ac:picMkLst>
        </pc:picChg>
        <pc:picChg chg="add mod">
          <ac:chgData name="Tran Duc Nam 20215228" userId="b8f8d61f-746d-4177-a821-cea8d1cc5b2d" providerId="ADAL" clId="{5E5028C7-4097-4097-BDB0-9A5B66D95FCF}" dt="2023-07-06T17:52:15.910" v="6573" actId="571"/>
          <ac:picMkLst>
            <pc:docMk/>
            <pc:sldMk cId="0" sldId="261"/>
            <ac:picMk id="45" creationId="{8BD54893-1544-EA1D-A81C-17DB20E5138A}"/>
          </ac:picMkLst>
        </pc:picChg>
        <pc:picChg chg="mod">
          <ac:chgData name="Tran Duc Nam 20215228" userId="b8f8d61f-746d-4177-a821-cea8d1cc5b2d" providerId="ADAL" clId="{5E5028C7-4097-4097-BDB0-9A5B66D95FCF}" dt="2023-07-06T17:57:54.551" v="7182" actId="571"/>
          <ac:picMkLst>
            <pc:docMk/>
            <pc:sldMk cId="0" sldId="261"/>
            <ac:picMk id="53" creationId="{E8DA7D51-D9DC-A9CF-A63E-DD496C38537E}"/>
          </ac:picMkLst>
        </pc:picChg>
        <pc:picChg chg="add mod">
          <ac:chgData name="Tran Duc Nam 20215228" userId="b8f8d61f-746d-4177-a821-cea8d1cc5b2d" providerId="ADAL" clId="{5E5028C7-4097-4097-BDB0-9A5B66D95FCF}" dt="2023-07-06T18:23:12.904" v="9733"/>
          <ac:picMkLst>
            <pc:docMk/>
            <pc:sldMk cId="0" sldId="261"/>
            <ac:picMk id="55" creationId="{016652F2-6420-EA22-BBA3-C6F52D351200}"/>
          </ac:picMkLst>
        </pc:picChg>
      </pc:sldChg>
      <pc:sldChg chg="del">
        <pc:chgData name="Tran Duc Nam 20215228" userId="b8f8d61f-746d-4177-a821-cea8d1cc5b2d" providerId="ADAL" clId="{5E5028C7-4097-4097-BDB0-9A5B66D95FCF}" dt="2023-07-06T18:30:37.006" v="10407" actId="47"/>
        <pc:sldMkLst>
          <pc:docMk/>
          <pc:sldMk cId="0" sldId="262"/>
        </pc:sldMkLst>
      </pc:sldChg>
      <pc:sldChg chg="del">
        <pc:chgData name="Tran Duc Nam 20215228" userId="b8f8d61f-746d-4177-a821-cea8d1cc5b2d" providerId="ADAL" clId="{5E5028C7-4097-4097-BDB0-9A5B66D95FCF}" dt="2023-07-06T18:30:26.771" v="10378" actId="47"/>
        <pc:sldMkLst>
          <pc:docMk/>
          <pc:sldMk cId="0" sldId="263"/>
        </pc:sldMkLst>
      </pc:sldChg>
      <pc:sldChg chg="addSp delSp modSp mod ord">
        <pc:chgData name="Tran Duc Nam 20215228" userId="b8f8d61f-746d-4177-a821-cea8d1cc5b2d" providerId="ADAL" clId="{5E5028C7-4097-4097-BDB0-9A5B66D95FCF}" dt="2023-07-06T18:55:46.153" v="12145" actId="1076"/>
        <pc:sldMkLst>
          <pc:docMk/>
          <pc:sldMk cId="0" sldId="264"/>
        </pc:sldMkLst>
        <pc:spChg chg="mod">
          <ac:chgData name="Tran Duc Nam 20215228" userId="b8f8d61f-746d-4177-a821-cea8d1cc5b2d" providerId="ADAL" clId="{5E5028C7-4097-4097-BDB0-9A5B66D95FCF}" dt="2023-07-06T18:39:11.315" v="10603" actId="403"/>
          <ac:spMkLst>
            <pc:docMk/>
            <pc:sldMk cId="0" sldId="264"/>
            <ac:spMk id="25" creationId="{00000000-0000-0000-0000-000000000000}"/>
          </ac:spMkLst>
        </pc:spChg>
        <pc:spChg chg="del mod">
          <ac:chgData name="Tran Duc Nam 20215228" userId="b8f8d61f-746d-4177-a821-cea8d1cc5b2d" providerId="ADAL" clId="{5E5028C7-4097-4097-BDB0-9A5B66D95FCF}" dt="2023-07-06T17:22:59.705" v="4132" actId="478"/>
          <ac:spMkLst>
            <pc:docMk/>
            <pc:sldMk cId="0" sldId="264"/>
            <ac:spMk id="26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22:41.548" v="4104" actId="20577"/>
          <ac:spMkLst>
            <pc:docMk/>
            <pc:sldMk cId="0" sldId="264"/>
            <ac:spMk id="31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22:27.135" v="4091" actId="1076"/>
          <ac:spMkLst>
            <pc:docMk/>
            <pc:sldMk cId="0" sldId="264"/>
            <ac:spMk id="32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27:50.475" v="4646" actId="1076"/>
          <ac:spMkLst>
            <pc:docMk/>
            <pc:sldMk cId="0" sldId="264"/>
            <ac:spMk id="34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27:50.475" v="4646" actId="1076"/>
          <ac:spMkLst>
            <pc:docMk/>
            <pc:sldMk cId="0" sldId="264"/>
            <ac:spMk id="35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21:53.598" v="4013"/>
          <ac:spMkLst>
            <pc:docMk/>
            <pc:sldMk cId="0" sldId="264"/>
            <ac:spMk id="38" creationId="{7EE70CFD-F9B0-F091-FFE1-E97F0B44FF40}"/>
          </ac:spMkLst>
        </pc:spChg>
        <pc:spChg chg="mod">
          <ac:chgData name="Tran Duc Nam 20215228" userId="b8f8d61f-746d-4177-a821-cea8d1cc5b2d" providerId="ADAL" clId="{5E5028C7-4097-4097-BDB0-9A5B66D95FCF}" dt="2023-07-06T17:39:48.740" v="5713"/>
          <ac:spMkLst>
            <pc:docMk/>
            <pc:sldMk cId="0" sldId="264"/>
            <ac:spMk id="41" creationId="{D59B3911-01A2-1F85-050A-13CB5EF9DB4D}"/>
          </ac:spMkLst>
        </pc:spChg>
        <pc:spChg chg="add mod">
          <ac:chgData name="Tran Duc Nam 20215228" userId="b8f8d61f-746d-4177-a821-cea8d1cc5b2d" providerId="ADAL" clId="{5E5028C7-4097-4097-BDB0-9A5B66D95FCF}" dt="2023-07-06T17:23:35.272" v="4220" actId="14100"/>
          <ac:spMkLst>
            <pc:docMk/>
            <pc:sldMk cId="0" sldId="264"/>
            <ac:spMk id="42" creationId="{8DFD59C2-288A-B8B0-B6AC-99C2A123D64D}"/>
          </ac:spMkLst>
        </pc:spChg>
        <pc:spChg chg="add mod">
          <ac:chgData name="Tran Duc Nam 20215228" userId="b8f8d61f-746d-4177-a821-cea8d1cc5b2d" providerId="ADAL" clId="{5E5028C7-4097-4097-BDB0-9A5B66D95FCF}" dt="2023-07-06T18:39:28.833" v="10633" actId="403"/>
          <ac:spMkLst>
            <pc:docMk/>
            <pc:sldMk cId="0" sldId="264"/>
            <ac:spMk id="43" creationId="{4281A999-7E42-0C13-BA70-0C39BE0CEE3C}"/>
          </ac:spMkLst>
        </pc:spChg>
        <pc:spChg chg="add mod">
          <ac:chgData name="Tran Duc Nam 20215228" userId="b8f8d61f-746d-4177-a821-cea8d1cc5b2d" providerId="ADAL" clId="{5E5028C7-4097-4097-BDB0-9A5B66D95FCF}" dt="2023-07-06T18:39:26.077" v="10632" actId="1076"/>
          <ac:spMkLst>
            <pc:docMk/>
            <pc:sldMk cId="0" sldId="264"/>
            <ac:spMk id="44" creationId="{716E5A0F-827E-A29C-AC2A-274FD15B7862}"/>
          </ac:spMkLst>
        </pc:spChg>
        <pc:spChg chg="add mod">
          <ac:chgData name="Tran Duc Nam 20215228" userId="b8f8d61f-746d-4177-a821-cea8d1cc5b2d" providerId="ADAL" clId="{5E5028C7-4097-4097-BDB0-9A5B66D95FCF}" dt="2023-07-06T18:39:11.315" v="10603" actId="403"/>
          <ac:spMkLst>
            <pc:docMk/>
            <pc:sldMk cId="0" sldId="264"/>
            <ac:spMk id="45" creationId="{318D7460-CDCE-6575-758A-D31FB698C92A}"/>
          </ac:spMkLst>
        </pc:spChg>
        <pc:spChg chg="add mod">
          <ac:chgData name="Tran Duc Nam 20215228" userId="b8f8d61f-746d-4177-a821-cea8d1cc5b2d" providerId="ADAL" clId="{5E5028C7-4097-4097-BDB0-9A5B66D95FCF}" dt="2023-07-06T18:55:46.153" v="12145" actId="1076"/>
          <ac:spMkLst>
            <pc:docMk/>
            <pc:sldMk cId="0" sldId="264"/>
            <ac:spMk id="46" creationId="{BCB18BE6-3618-109C-3044-4FBB7B9CE17B}"/>
          </ac:spMkLst>
        </pc:spChg>
        <pc:spChg chg="mod">
          <ac:chgData name="Tran Duc Nam 20215228" userId="b8f8d61f-746d-4177-a821-cea8d1cc5b2d" providerId="ADAL" clId="{5E5028C7-4097-4097-BDB0-9A5B66D95FCF}" dt="2023-07-06T17:27:58.244" v="4675"/>
          <ac:spMkLst>
            <pc:docMk/>
            <pc:sldMk cId="0" sldId="264"/>
            <ac:spMk id="48" creationId="{2F1CCEE3-F146-4C1D-CCD2-122286BE989A}"/>
          </ac:spMkLst>
        </pc:spChg>
        <pc:spChg chg="mod">
          <ac:chgData name="Tran Duc Nam 20215228" userId="b8f8d61f-746d-4177-a821-cea8d1cc5b2d" providerId="ADAL" clId="{5E5028C7-4097-4097-BDB0-9A5B66D95FCF}" dt="2023-07-06T17:27:58.244" v="4675"/>
          <ac:spMkLst>
            <pc:docMk/>
            <pc:sldMk cId="0" sldId="264"/>
            <ac:spMk id="49" creationId="{E088A6BF-5AE9-C984-1036-7A4010FB11A8}"/>
          </ac:spMkLst>
        </pc:spChg>
        <pc:spChg chg="add del">
          <ac:chgData name="Tran Duc Nam 20215228" userId="b8f8d61f-746d-4177-a821-cea8d1cc5b2d" providerId="ADAL" clId="{5E5028C7-4097-4097-BDB0-9A5B66D95FCF}" dt="2023-07-06T17:29:14.529" v="4744" actId="22"/>
          <ac:spMkLst>
            <pc:docMk/>
            <pc:sldMk cId="0" sldId="264"/>
            <ac:spMk id="53" creationId="{23B20CF7-8A87-3CED-703B-C7AF8E97A948}"/>
          </ac:spMkLst>
        </pc:spChg>
        <pc:spChg chg="add mod">
          <ac:chgData name="Tran Duc Nam 20215228" userId="b8f8d61f-746d-4177-a821-cea8d1cc5b2d" providerId="ADAL" clId="{5E5028C7-4097-4097-BDB0-9A5B66D95FCF}" dt="2023-07-06T17:33:21.640" v="5066" actId="571"/>
          <ac:spMkLst>
            <pc:docMk/>
            <pc:sldMk cId="0" sldId="264"/>
            <ac:spMk id="58" creationId="{E634A9B2-4B2E-8065-38AF-79D0C746577D}"/>
          </ac:spMkLst>
        </pc:spChg>
        <pc:spChg chg="add mod">
          <ac:chgData name="Tran Duc Nam 20215228" userId="b8f8d61f-746d-4177-a821-cea8d1cc5b2d" providerId="ADAL" clId="{5E5028C7-4097-4097-BDB0-9A5B66D95FCF}" dt="2023-07-06T17:33:21.640" v="5066" actId="571"/>
          <ac:spMkLst>
            <pc:docMk/>
            <pc:sldMk cId="0" sldId="264"/>
            <ac:spMk id="59" creationId="{99D7FB9B-E96F-34E6-09A2-389D84E26BC6}"/>
          </ac:spMkLst>
        </pc:spChg>
        <pc:spChg chg="add mod">
          <ac:chgData name="Tran Duc Nam 20215228" userId="b8f8d61f-746d-4177-a821-cea8d1cc5b2d" providerId="ADAL" clId="{5E5028C7-4097-4097-BDB0-9A5B66D95FCF}" dt="2023-07-06T18:39:20.875" v="10631" actId="1076"/>
          <ac:spMkLst>
            <pc:docMk/>
            <pc:sldMk cId="0" sldId="264"/>
            <ac:spMk id="60" creationId="{94801DB5-FC70-5B71-C9E9-E931F5156B5E}"/>
          </ac:spMkLst>
        </pc:spChg>
        <pc:spChg chg="add mod">
          <ac:chgData name="Tran Duc Nam 20215228" userId="b8f8d61f-746d-4177-a821-cea8d1cc5b2d" providerId="ADAL" clId="{5E5028C7-4097-4097-BDB0-9A5B66D95FCF}" dt="2023-07-06T17:36:24.064" v="5419" actId="571"/>
          <ac:spMkLst>
            <pc:docMk/>
            <pc:sldMk cId="0" sldId="264"/>
            <ac:spMk id="61" creationId="{3E956234-A30E-5B02-70D8-D4978F20D4FD}"/>
          </ac:spMkLst>
        </pc:spChg>
        <pc:spChg chg="add mod">
          <ac:chgData name="Tran Duc Nam 20215228" userId="b8f8d61f-746d-4177-a821-cea8d1cc5b2d" providerId="ADAL" clId="{5E5028C7-4097-4097-BDB0-9A5B66D95FCF}" dt="2023-07-06T17:36:24.064" v="5419" actId="571"/>
          <ac:spMkLst>
            <pc:docMk/>
            <pc:sldMk cId="0" sldId="264"/>
            <ac:spMk id="62" creationId="{462579E6-CEDF-32BE-5F0C-D93FA995B468}"/>
          </ac:spMkLst>
        </pc:spChg>
        <pc:spChg chg="add del mod">
          <ac:chgData name="Tran Duc Nam 20215228" userId="b8f8d61f-746d-4177-a821-cea8d1cc5b2d" providerId="ADAL" clId="{5E5028C7-4097-4097-BDB0-9A5B66D95FCF}" dt="2023-07-06T18:38:13.909" v="10493" actId="478"/>
          <ac:spMkLst>
            <pc:docMk/>
            <pc:sldMk cId="0" sldId="264"/>
            <ac:spMk id="63" creationId="{02A027F9-EE65-5FD3-C07A-88E17566F649}"/>
          </ac:spMkLst>
        </pc:spChg>
        <pc:spChg chg="add mod">
          <ac:chgData name="Tran Duc Nam 20215228" userId="b8f8d61f-746d-4177-a821-cea8d1cc5b2d" providerId="ADAL" clId="{5E5028C7-4097-4097-BDB0-9A5B66D95FCF}" dt="2023-07-06T18:42:13.255" v="10894" actId="12788"/>
          <ac:spMkLst>
            <pc:docMk/>
            <pc:sldMk cId="0" sldId="264"/>
            <ac:spMk id="64" creationId="{CA6ED587-B5CC-CF10-4337-4323C632CA69}"/>
          </ac:spMkLst>
        </pc:spChg>
        <pc:grpChg chg="del">
          <ac:chgData name="Tran Duc Nam 20215228" userId="b8f8d61f-746d-4177-a821-cea8d1cc5b2d" providerId="ADAL" clId="{5E5028C7-4097-4097-BDB0-9A5B66D95FCF}" dt="2023-07-06T17:26:35.821" v="4489" actId="478"/>
          <ac:grpSpMkLst>
            <pc:docMk/>
            <pc:sldMk cId="0" sldId="264"/>
            <ac:grpSpMk id="2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7:21:59.127" v="4043" actId="478"/>
          <ac:grpSpMkLst>
            <pc:docMk/>
            <pc:sldMk cId="0" sldId="264"/>
            <ac:grpSpMk id="27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7:23:17.165" v="4171" actId="478"/>
          <ac:grpSpMkLst>
            <pc:docMk/>
            <pc:sldMk cId="0" sldId="264"/>
            <ac:grpSpMk id="30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7:27:57.934" v="4674" actId="478"/>
          <ac:grpSpMkLst>
            <pc:docMk/>
            <pc:sldMk cId="0" sldId="264"/>
            <ac:grpSpMk id="33" creationId="{00000000-0000-0000-0000-000000000000}"/>
          </ac:grpSpMkLst>
        </pc:grpChg>
        <pc:grpChg chg="add del mod">
          <ac:chgData name="Tran Duc Nam 20215228" userId="b8f8d61f-746d-4177-a821-cea8d1cc5b2d" providerId="ADAL" clId="{5E5028C7-4097-4097-BDB0-9A5B66D95FCF}" dt="2023-07-06T17:21:54.918" v="4014"/>
          <ac:grpSpMkLst>
            <pc:docMk/>
            <pc:sldMk cId="0" sldId="264"/>
            <ac:grpSpMk id="36" creationId="{EE625CF5-F076-817B-2C75-86C18EA21A91}"/>
          </ac:grpSpMkLst>
        </pc:grpChg>
        <pc:grpChg chg="add mod">
          <ac:chgData name="Tran Duc Nam 20215228" userId="b8f8d61f-746d-4177-a821-cea8d1cc5b2d" providerId="ADAL" clId="{5E5028C7-4097-4097-BDB0-9A5B66D95FCF}" dt="2023-07-06T17:21:59.526" v="4044"/>
          <ac:grpSpMkLst>
            <pc:docMk/>
            <pc:sldMk cId="0" sldId="264"/>
            <ac:grpSpMk id="39" creationId="{9D587EBC-67F5-80C7-33F5-09485811BA17}"/>
          </ac:grpSpMkLst>
        </pc:grpChg>
        <pc:grpChg chg="add del mod">
          <ac:chgData name="Tran Duc Nam 20215228" userId="b8f8d61f-746d-4177-a821-cea8d1cc5b2d" providerId="ADAL" clId="{5E5028C7-4097-4097-BDB0-9A5B66D95FCF}" dt="2023-07-06T17:43:48.154" v="5980" actId="478"/>
          <ac:grpSpMkLst>
            <pc:docMk/>
            <pc:sldMk cId="0" sldId="264"/>
            <ac:grpSpMk id="47" creationId="{C1C743E8-EB90-7277-1CC7-42A4D0915776}"/>
          </ac:grpSpMkLst>
        </pc:grpChg>
        <pc:picChg chg="mod">
          <ac:chgData name="Tran Duc Nam 20215228" userId="b8f8d61f-746d-4177-a821-cea8d1cc5b2d" providerId="ADAL" clId="{5E5028C7-4097-4097-BDB0-9A5B66D95FCF}" dt="2023-07-06T17:21:53.598" v="4013"/>
          <ac:picMkLst>
            <pc:docMk/>
            <pc:sldMk cId="0" sldId="264"/>
            <ac:picMk id="37" creationId="{D2E4BA92-6FC8-3164-69AB-6964E3881A96}"/>
          </ac:picMkLst>
        </pc:picChg>
        <pc:picChg chg="mod">
          <ac:chgData name="Tran Duc Nam 20215228" userId="b8f8d61f-746d-4177-a821-cea8d1cc5b2d" providerId="ADAL" clId="{5E5028C7-4097-4097-BDB0-9A5B66D95FCF}" dt="2023-07-06T17:21:59.526" v="4044"/>
          <ac:picMkLst>
            <pc:docMk/>
            <pc:sldMk cId="0" sldId="264"/>
            <ac:picMk id="40" creationId="{A62EFCB3-E3B5-EF6E-570B-79ED7044F54A}"/>
          </ac:picMkLst>
        </pc:picChg>
        <pc:picChg chg="add mod">
          <ac:chgData name="Tran Duc Nam 20215228" userId="b8f8d61f-746d-4177-a821-cea8d1cc5b2d" providerId="ADAL" clId="{5E5028C7-4097-4097-BDB0-9A5B66D95FCF}" dt="2023-07-06T18:42:13.255" v="10894" actId="12788"/>
          <ac:picMkLst>
            <pc:docMk/>
            <pc:sldMk cId="0" sldId="264"/>
            <ac:picMk id="51" creationId="{691BF399-7905-1D35-71E2-F2125AAF3156}"/>
          </ac:picMkLst>
        </pc:picChg>
        <pc:picChg chg="add del mod">
          <ac:chgData name="Tran Duc Nam 20215228" userId="b8f8d61f-746d-4177-a821-cea8d1cc5b2d" providerId="ADAL" clId="{5E5028C7-4097-4097-BDB0-9A5B66D95FCF}" dt="2023-07-06T17:30:44.784" v="4836"/>
          <ac:picMkLst>
            <pc:docMk/>
            <pc:sldMk cId="0" sldId="264"/>
            <ac:picMk id="54" creationId="{7EBAEA41-34C1-2CEC-2E3C-262AF86B7366}"/>
          </ac:picMkLst>
        </pc:picChg>
        <pc:picChg chg="add del">
          <ac:chgData name="Tran Duc Nam 20215228" userId="b8f8d61f-746d-4177-a821-cea8d1cc5b2d" providerId="ADAL" clId="{5E5028C7-4097-4097-BDB0-9A5B66D95FCF}" dt="2023-07-06T17:30:49.146" v="4838"/>
          <ac:picMkLst>
            <pc:docMk/>
            <pc:sldMk cId="0" sldId="264"/>
            <ac:picMk id="55" creationId="{101A7D28-D0DC-3885-EF1F-22F816F37850}"/>
          </ac:picMkLst>
        </pc:picChg>
        <pc:picChg chg="add del mod">
          <ac:chgData name="Tran Duc Nam 20215228" userId="b8f8d61f-746d-4177-a821-cea8d1cc5b2d" providerId="ADAL" clId="{5E5028C7-4097-4097-BDB0-9A5B66D95FCF}" dt="2023-07-06T17:31:11.010" v="4885" actId="478"/>
          <ac:picMkLst>
            <pc:docMk/>
            <pc:sldMk cId="0" sldId="264"/>
            <ac:picMk id="56" creationId="{22163E5D-6FCF-A4E8-5C4F-4324138809BE}"/>
          </ac:picMkLst>
        </pc:picChg>
        <pc:picChg chg="add mod ord">
          <ac:chgData name="Tran Duc Nam 20215228" userId="b8f8d61f-746d-4177-a821-cea8d1cc5b2d" providerId="ADAL" clId="{5E5028C7-4097-4097-BDB0-9A5B66D95FCF}" dt="2023-07-06T17:32:08.236" v="4951" actId="1076"/>
          <ac:picMkLst>
            <pc:docMk/>
            <pc:sldMk cId="0" sldId="264"/>
            <ac:picMk id="57" creationId="{40139FA2-39BE-2632-4346-136CE2975BEE}"/>
          </ac:picMkLst>
        </pc:picChg>
        <pc:picChg chg="add mod">
          <ac:chgData name="Tran Duc Nam 20215228" userId="b8f8d61f-746d-4177-a821-cea8d1cc5b2d" providerId="ADAL" clId="{5E5028C7-4097-4097-BDB0-9A5B66D95FCF}" dt="2023-07-06T18:42:13.255" v="10894" actId="12788"/>
          <ac:picMkLst>
            <pc:docMk/>
            <pc:sldMk cId="0" sldId="264"/>
            <ac:picMk id="66" creationId="{90912EAF-AC20-E9C8-17FC-66E8D06305BB}"/>
          </ac:picMkLst>
        </pc:picChg>
      </pc:sldChg>
      <pc:sldChg chg="addSp delSp modSp mod ord">
        <pc:chgData name="Tran Duc Nam 20215228" userId="b8f8d61f-746d-4177-a821-cea8d1cc5b2d" providerId="ADAL" clId="{5E5028C7-4097-4097-BDB0-9A5B66D95FCF}" dt="2023-07-06T18:58:54.683" v="12363" actId="1076"/>
        <pc:sldMkLst>
          <pc:docMk/>
          <pc:sldMk cId="0" sldId="265"/>
        </pc:sldMkLst>
        <pc:spChg chg="del mod">
          <ac:chgData name="Tran Duc Nam 20215228" userId="b8f8d61f-746d-4177-a821-cea8d1cc5b2d" providerId="ADAL" clId="{5E5028C7-4097-4097-BDB0-9A5B66D95FCF}" dt="2023-07-06T18:58:07.391" v="12282" actId="478"/>
          <ac:spMkLst>
            <pc:docMk/>
            <pc:sldMk cId="0" sldId="265"/>
            <ac:spMk id="4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8:57:11.802" v="12243"/>
          <ac:spMkLst>
            <pc:docMk/>
            <pc:sldMk cId="0" sldId="265"/>
            <ac:spMk id="13" creationId="{1A260A8B-AF54-5757-1985-7F86C651E2AB}"/>
          </ac:spMkLst>
        </pc:spChg>
        <pc:spChg chg="add mod">
          <ac:chgData name="Tran Duc Nam 20215228" userId="b8f8d61f-746d-4177-a821-cea8d1cc5b2d" providerId="ADAL" clId="{5E5028C7-4097-4097-BDB0-9A5B66D95FCF}" dt="2023-07-06T18:58:54.683" v="12363" actId="1076"/>
          <ac:spMkLst>
            <pc:docMk/>
            <pc:sldMk cId="0" sldId="265"/>
            <ac:spMk id="14" creationId="{E11F988E-12AF-D5AE-6BFD-B3A50C06ABD3}"/>
          </ac:spMkLst>
        </pc:spChg>
        <pc:grpChg chg="del">
          <ac:chgData name="Tran Duc Nam 20215228" userId="b8f8d61f-746d-4177-a821-cea8d1cc5b2d" providerId="ADAL" clId="{5E5028C7-4097-4097-BDB0-9A5B66D95FCF}" dt="2023-07-06T18:57:11.233" v="12242" actId="478"/>
          <ac:grpSpMkLst>
            <pc:docMk/>
            <pc:sldMk cId="0" sldId="265"/>
            <ac:grpSpMk id="5" creationId="{00000000-0000-0000-0000-000000000000}"/>
          </ac:grpSpMkLst>
        </pc:grpChg>
        <pc:grpChg chg="del">
          <ac:chgData name="Tran Duc Nam 20215228" userId="b8f8d61f-746d-4177-a821-cea8d1cc5b2d" providerId="ADAL" clId="{5E5028C7-4097-4097-BDB0-9A5B66D95FCF}" dt="2023-07-06T18:58:45.924" v="12361" actId="478"/>
          <ac:grpSpMkLst>
            <pc:docMk/>
            <pc:sldMk cId="0" sldId="265"/>
            <ac:grpSpMk id="8" creationId="{00000000-0000-0000-0000-000000000000}"/>
          </ac:grpSpMkLst>
        </pc:grpChg>
        <pc:grpChg chg="add mod">
          <ac:chgData name="Tran Duc Nam 20215228" userId="b8f8d61f-746d-4177-a821-cea8d1cc5b2d" providerId="ADAL" clId="{5E5028C7-4097-4097-BDB0-9A5B66D95FCF}" dt="2023-07-06T18:57:11.802" v="12243"/>
          <ac:grpSpMkLst>
            <pc:docMk/>
            <pc:sldMk cId="0" sldId="265"/>
            <ac:grpSpMk id="11" creationId="{573E00B8-8AA9-C365-ABC4-11B1713E0A46}"/>
          </ac:grpSpMkLst>
        </pc:grpChg>
        <pc:graphicFrameChg chg="del">
          <ac:chgData name="Tran Duc Nam 20215228" userId="b8f8d61f-746d-4177-a821-cea8d1cc5b2d" providerId="ADAL" clId="{5E5028C7-4097-4097-BDB0-9A5B66D95FCF}" dt="2023-07-06T18:58:43.802" v="12360" actId="478"/>
          <ac:graphicFrameMkLst>
            <pc:docMk/>
            <pc:sldMk cId="0" sldId="265"/>
            <ac:graphicFrameMk id="3" creationId="{00000000-0000-0000-0000-000000000000}"/>
          </ac:graphicFrameMkLst>
        </pc:graphicFrameChg>
        <pc:picChg chg="mod">
          <ac:chgData name="Tran Duc Nam 20215228" userId="b8f8d61f-746d-4177-a821-cea8d1cc5b2d" providerId="ADAL" clId="{5E5028C7-4097-4097-BDB0-9A5B66D95FCF}" dt="2023-07-06T18:57:11.802" v="12243"/>
          <ac:picMkLst>
            <pc:docMk/>
            <pc:sldMk cId="0" sldId="265"/>
            <ac:picMk id="12" creationId="{CB615CB3-9C9A-6A5F-68C2-98AE7E84A590}"/>
          </ac:picMkLst>
        </pc:picChg>
      </pc:sldChg>
      <pc:sldChg chg="addSp delSp modSp mod ord">
        <pc:chgData name="Tran Duc Nam 20215228" userId="b8f8d61f-746d-4177-a821-cea8d1cc5b2d" providerId="ADAL" clId="{5E5028C7-4097-4097-BDB0-9A5B66D95FCF}" dt="2023-07-06T19:01:01.210" v="12590" actId="1076"/>
        <pc:sldMkLst>
          <pc:docMk/>
          <pc:sldMk cId="0" sldId="266"/>
        </pc:sldMkLst>
        <pc:spChg chg="del mod">
          <ac:chgData name="Tran Duc Nam 20215228" userId="b8f8d61f-746d-4177-a821-cea8d1cc5b2d" providerId="ADAL" clId="{5E5028C7-4097-4097-BDB0-9A5B66D95FCF}" dt="2023-07-06T18:59:23.137" v="12413" actId="478"/>
          <ac:spMkLst>
            <pc:docMk/>
            <pc:sldMk cId="0" sldId="266"/>
            <ac:spMk id="3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9:00:23.398" v="12520" actId="20577"/>
          <ac:spMkLst>
            <pc:docMk/>
            <pc:sldMk cId="0" sldId="266"/>
            <ac:spMk id="6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9:00:28.085" v="12548" actId="14100"/>
          <ac:spMkLst>
            <pc:docMk/>
            <pc:sldMk cId="0" sldId="266"/>
            <ac:spMk id="7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9:00:33.003" v="12558" actId="20577"/>
          <ac:spMkLst>
            <pc:docMk/>
            <pc:sldMk cId="0" sldId="266"/>
            <ac:spMk id="8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9:00:02.059" v="12503" actId="1076"/>
          <ac:spMkLst>
            <pc:docMk/>
            <pc:sldMk cId="0" sldId="266"/>
            <ac:spMk id="15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9:00:02.059" v="12503" actId="1076"/>
          <ac:spMkLst>
            <pc:docMk/>
            <pc:sldMk cId="0" sldId="266"/>
            <ac:spMk id="16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8:56:51.355" v="12211"/>
          <ac:spMkLst>
            <pc:docMk/>
            <pc:sldMk cId="0" sldId="266"/>
            <ac:spMk id="19" creationId="{90F868DA-43D7-5157-0164-A03A5834E694}"/>
          </ac:spMkLst>
        </pc:spChg>
        <pc:spChg chg="add mod">
          <ac:chgData name="Tran Duc Nam 20215228" userId="b8f8d61f-746d-4177-a821-cea8d1cc5b2d" providerId="ADAL" clId="{5E5028C7-4097-4097-BDB0-9A5B66D95FCF}" dt="2023-07-06T18:59:58.535" v="12475" actId="1076"/>
          <ac:spMkLst>
            <pc:docMk/>
            <pc:sldMk cId="0" sldId="266"/>
            <ac:spMk id="20" creationId="{C290FA9A-86BC-DB85-E5CA-5BAE1C64C78B}"/>
          </ac:spMkLst>
        </pc:spChg>
        <pc:grpChg chg="del">
          <ac:chgData name="Tran Duc Nam 20215228" userId="b8f8d61f-746d-4177-a821-cea8d1cc5b2d" providerId="ADAL" clId="{5E5028C7-4097-4097-BDB0-9A5B66D95FCF}" dt="2023-07-06T18:56:51.008" v="12210" actId="478"/>
          <ac:grpSpMkLst>
            <pc:docMk/>
            <pc:sldMk cId="0" sldId="266"/>
            <ac:grpSpMk id="11" creationId="{00000000-0000-0000-0000-000000000000}"/>
          </ac:grpSpMkLst>
        </pc:grpChg>
        <pc:grpChg chg="mod">
          <ac:chgData name="Tran Duc Nam 20215228" userId="b8f8d61f-746d-4177-a821-cea8d1cc5b2d" providerId="ADAL" clId="{5E5028C7-4097-4097-BDB0-9A5B66D95FCF}" dt="2023-07-06T19:00:07.339" v="12504" actId="1076"/>
          <ac:grpSpMkLst>
            <pc:docMk/>
            <pc:sldMk cId="0" sldId="266"/>
            <ac:grpSpMk id="14" creationId="{00000000-0000-0000-0000-000000000000}"/>
          </ac:grpSpMkLst>
        </pc:grpChg>
        <pc:grpChg chg="add mod">
          <ac:chgData name="Tran Duc Nam 20215228" userId="b8f8d61f-746d-4177-a821-cea8d1cc5b2d" providerId="ADAL" clId="{5E5028C7-4097-4097-BDB0-9A5B66D95FCF}" dt="2023-07-06T18:56:51.355" v="12211"/>
          <ac:grpSpMkLst>
            <pc:docMk/>
            <pc:sldMk cId="0" sldId="266"/>
            <ac:grpSpMk id="17" creationId="{922F8819-4AAA-12CD-666A-330390229BA8}"/>
          </ac:grpSpMkLst>
        </pc:grpChg>
        <pc:picChg chg="mod">
          <ac:chgData name="Tran Duc Nam 20215228" userId="b8f8d61f-746d-4177-a821-cea8d1cc5b2d" providerId="ADAL" clId="{5E5028C7-4097-4097-BDB0-9A5B66D95FCF}" dt="2023-07-06T19:01:01.210" v="12590" actId="1076"/>
          <ac:picMkLst>
            <pc:docMk/>
            <pc:sldMk cId="0" sldId="266"/>
            <ac:picMk id="2" creationId="{00000000-0000-0000-0000-000000000000}"/>
          </ac:picMkLst>
        </pc:picChg>
        <pc:picChg chg="mod">
          <ac:chgData name="Tran Duc Nam 20215228" userId="b8f8d61f-746d-4177-a821-cea8d1cc5b2d" providerId="ADAL" clId="{5E5028C7-4097-4097-BDB0-9A5B66D95FCF}" dt="2023-07-06T18:56:51.355" v="12211"/>
          <ac:picMkLst>
            <pc:docMk/>
            <pc:sldMk cId="0" sldId="266"/>
            <ac:picMk id="18" creationId="{EAF15BC4-EF1B-A2E7-3BD2-5496BA9ACB25}"/>
          </ac:picMkLst>
        </pc:picChg>
      </pc:sldChg>
      <pc:sldChg chg="del">
        <pc:chgData name="Tran Duc Nam 20215228" userId="b8f8d61f-746d-4177-a821-cea8d1cc5b2d" providerId="ADAL" clId="{5E5028C7-4097-4097-BDB0-9A5B66D95FCF}" dt="2023-07-06T18:30:23.200" v="10377" actId="47"/>
        <pc:sldMkLst>
          <pc:docMk/>
          <pc:sldMk cId="0" sldId="267"/>
        </pc:sldMkLst>
      </pc:sldChg>
      <pc:sldChg chg="addSp modSp del mod">
        <pc:chgData name="Tran Duc Nam 20215228" userId="b8f8d61f-746d-4177-a821-cea8d1cc5b2d" providerId="ADAL" clId="{5E5028C7-4097-4097-BDB0-9A5B66D95FCF}" dt="2023-07-06T18:28:19.920" v="10237" actId="47"/>
        <pc:sldMkLst>
          <pc:docMk/>
          <pc:sldMk cId="0" sldId="268"/>
        </pc:sldMkLst>
        <pc:spChg chg="mod">
          <ac:chgData name="Tran Duc Nam 20215228" userId="b8f8d61f-746d-4177-a821-cea8d1cc5b2d" providerId="ADAL" clId="{5E5028C7-4097-4097-BDB0-9A5B66D95FCF}" dt="2023-07-06T18:08:28.319" v="8194" actId="164"/>
          <ac:spMkLst>
            <pc:docMk/>
            <pc:sldMk cId="0" sldId="268"/>
            <ac:spMk id="2" creationId="{00000000-0000-0000-0000-000000000000}"/>
          </ac:spMkLst>
        </pc:spChg>
        <pc:grpChg chg="mod">
          <ac:chgData name="Tran Duc Nam 20215228" userId="b8f8d61f-746d-4177-a821-cea8d1cc5b2d" providerId="ADAL" clId="{5E5028C7-4097-4097-BDB0-9A5B66D95FCF}" dt="2023-07-06T18:08:28.319" v="8194" actId="164"/>
          <ac:grpSpMkLst>
            <pc:docMk/>
            <pc:sldMk cId="0" sldId="268"/>
            <ac:grpSpMk id="4" creationId="{00000000-0000-0000-0000-000000000000}"/>
          </ac:grpSpMkLst>
        </pc:grpChg>
        <pc:grpChg chg="mod">
          <ac:chgData name="Tran Duc Nam 20215228" userId="b8f8d61f-746d-4177-a821-cea8d1cc5b2d" providerId="ADAL" clId="{5E5028C7-4097-4097-BDB0-9A5B66D95FCF}" dt="2023-07-06T18:08:28.319" v="8194" actId="164"/>
          <ac:grpSpMkLst>
            <pc:docMk/>
            <pc:sldMk cId="0" sldId="268"/>
            <ac:grpSpMk id="8" creationId="{00000000-0000-0000-0000-000000000000}"/>
          </ac:grpSpMkLst>
        </pc:grpChg>
        <pc:grpChg chg="add mod">
          <ac:chgData name="Tran Duc Nam 20215228" userId="b8f8d61f-746d-4177-a821-cea8d1cc5b2d" providerId="ADAL" clId="{5E5028C7-4097-4097-BDB0-9A5B66D95FCF}" dt="2023-07-06T18:08:28.319" v="8194" actId="164"/>
          <ac:grpSpMkLst>
            <pc:docMk/>
            <pc:sldMk cId="0" sldId="268"/>
            <ac:grpSpMk id="33" creationId="{17BD5323-B27D-EA66-E1A6-8D766073BF0F}"/>
          </ac:grpSpMkLst>
        </pc:grpChg>
      </pc:sldChg>
      <pc:sldChg chg="del">
        <pc:chgData name="Tran Duc Nam 20215228" userId="b8f8d61f-746d-4177-a821-cea8d1cc5b2d" providerId="ADAL" clId="{5E5028C7-4097-4097-BDB0-9A5B66D95FCF}" dt="2023-07-06T18:30:31.870" v="10406" actId="47"/>
        <pc:sldMkLst>
          <pc:docMk/>
          <pc:sldMk cId="0" sldId="269"/>
        </pc:sldMkLst>
      </pc:sldChg>
      <pc:sldChg chg="del">
        <pc:chgData name="Tran Duc Nam 20215228" userId="b8f8d61f-746d-4177-a821-cea8d1cc5b2d" providerId="ADAL" clId="{5E5028C7-4097-4097-BDB0-9A5B66D95FCF}" dt="2023-07-06T18:29:03.026" v="10267" actId="47"/>
        <pc:sldMkLst>
          <pc:docMk/>
          <pc:sldMk cId="0" sldId="270"/>
        </pc:sldMkLst>
      </pc:sldChg>
      <pc:sldChg chg="del">
        <pc:chgData name="Tran Duc Nam 20215228" userId="b8f8d61f-746d-4177-a821-cea8d1cc5b2d" providerId="ADAL" clId="{5E5028C7-4097-4097-BDB0-9A5B66D95FCF}" dt="2023-07-06T18:28:36.866" v="10238" actId="47"/>
        <pc:sldMkLst>
          <pc:docMk/>
          <pc:sldMk cId="0" sldId="271"/>
        </pc:sldMkLst>
      </pc:sldChg>
      <pc:sldChg chg="addSp modSp del">
        <pc:chgData name="Tran Duc Nam 20215228" userId="b8f8d61f-746d-4177-a821-cea8d1cc5b2d" providerId="ADAL" clId="{5E5028C7-4097-4097-BDB0-9A5B66D95FCF}" dt="2023-07-06T18:35:14.569" v="10436" actId="2696"/>
        <pc:sldMkLst>
          <pc:docMk/>
          <pc:sldMk cId="0" sldId="272"/>
        </pc:sldMkLst>
        <pc:picChg chg="add mod">
          <ac:chgData name="Tran Duc Nam 20215228" userId="b8f8d61f-746d-4177-a821-cea8d1cc5b2d" providerId="ADAL" clId="{5E5028C7-4097-4097-BDB0-9A5B66D95FCF}" dt="2023-07-06T18:35:05.483" v="10435"/>
          <ac:picMkLst>
            <pc:docMk/>
            <pc:sldMk cId="0" sldId="272"/>
            <ac:picMk id="19" creationId="{5ECB2427-53A2-C612-543F-5E9383FF1EA3}"/>
          </ac:picMkLst>
        </pc:picChg>
      </pc:sldChg>
      <pc:sldChg chg="modSp mod">
        <pc:chgData name="Tran Duc Nam 20215228" userId="b8f8d61f-746d-4177-a821-cea8d1cc5b2d" providerId="ADAL" clId="{5E5028C7-4097-4097-BDB0-9A5B66D95FCF}" dt="2023-07-06T16:53:41.827" v="1623" actId="207"/>
        <pc:sldMkLst>
          <pc:docMk/>
          <pc:sldMk cId="0" sldId="275"/>
        </pc:sldMkLst>
        <pc:picChg chg="mod">
          <ac:chgData name="Tran Duc Nam 20215228" userId="b8f8d61f-746d-4177-a821-cea8d1cc5b2d" providerId="ADAL" clId="{5E5028C7-4097-4097-BDB0-9A5B66D95FCF}" dt="2023-07-06T16:53:41.827" v="1623" actId="207"/>
          <ac:picMkLst>
            <pc:docMk/>
            <pc:sldMk cId="0" sldId="275"/>
            <ac:picMk id="18" creationId="{00000000-0000-0000-0000-000000000000}"/>
          </ac:picMkLst>
        </pc:picChg>
      </pc:sldChg>
      <pc:sldChg chg="del">
        <pc:chgData name="Tran Duc Nam 20215228" userId="b8f8d61f-746d-4177-a821-cea8d1cc5b2d" providerId="ADAL" clId="{5E5028C7-4097-4097-BDB0-9A5B66D95FCF}" dt="2023-07-06T18:28:48.342" v="10266" actId="47"/>
        <pc:sldMkLst>
          <pc:docMk/>
          <pc:sldMk cId="0" sldId="276"/>
        </pc:sldMkLst>
      </pc:sldChg>
      <pc:sldChg chg="addSp delSp modSp add mod">
        <pc:chgData name="Tran Duc Nam 20215228" userId="b8f8d61f-746d-4177-a821-cea8d1cc5b2d" providerId="ADAL" clId="{5E5028C7-4097-4097-BDB0-9A5B66D95FCF}" dt="2023-07-06T18:35:54.127" v="10465" actId="478"/>
        <pc:sldMkLst>
          <pc:docMk/>
          <pc:sldMk cId="499789627" sldId="277"/>
        </pc:sldMkLst>
        <pc:spChg chg="mod topLvl">
          <ac:chgData name="Tran Duc Nam 20215228" userId="b8f8d61f-746d-4177-a821-cea8d1cc5b2d" providerId="ADAL" clId="{5E5028C7-4097-4097-BDB0-9A5B66D95FCF}" dt="2023-07-06T18:35:51.537" v="10464" actId="165"/>
          <ac:spMkLst>
            <pc:docMk/>
            <pc:sldMk cId="499789627" sldId="277"/>
            <ac:spMk id="4" creationId="{00000000-0000-0000-0000-000000000000}"/>
          </ac:spMkLst>
        </pc:spChg>
        <pc:spChg chg="del">
          <ac:chgData name="Tran Duc Nam 20215228" userId="b8f8d61f-746d-4177-a821-cea8d1cc5b2d" providerId="ADAL" clId="{5E5028C7-4097-4097-BDB0-9A5B66D95FCF}" dt="2023-07-06T17:05:33.340" v="2835" actId="478"/>
          <ac:spMkLst>
            <pc:docMk/>
            <pc:sldMk cId="499789627" sldId="277"/>
            <ac:spMk id="11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05:28.839" v="2834" actId="1076"/>
          <ac:spMkLst>
            <pc:docMk/>
            <pc:sldMk cId="499789627" sldId="277"/>
            <ac:spMk id="12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07:11.834" v="2998"/>
          <ac:spMkLst>
            <pc:docMk/>
            <pc:sldMk cId="499789627" sldId="277"/>
            <ac:spMk id="14" creationId="{23B788C7-6F9F-0D3E-B88F-4FFEB6C5544F}"/>
          </ac:spMkLst>
        </pc:spChg>
        <pc:spChg chg="mod">
          <ac:chgData name="Tran Duc Nam 20215228" userId="b8f8d61f-746d-4177-a821-cea8d1cc5b2d" providerId="ADAL" clId="{5E5028C7-4097-4097-BDB0-9A5B66D95FCF}" dt="2023-07-06T17:07:11.834" v="2998"/>
          <ac:spMkLst>
            <pc:docMk/>
            <pc:sldMk cId="499789627" sldId="277"/>
            <ac:spMk id="15" creationId="{8B4B8C7A-7DB0-03CF-6B5B-38488F381251}"/>
          </ac:spMkLst>
        </pc:spChg>
        <pc:grpChg chg="add del mod">
          <ac:chgData name="Tran Duc Nam 20215228" userId="b8f8d61f-746d-4177-a821-cea8d1cc5b2d" providerId="ADAL" clId="{5E5028C7-4097-4097-BDB0-9A5B66D95FCF}" dt="2023-07-06T18:35:51.537" v="10464" actId="165"/>
          <ac:grpSpMkLst>
            <pc:docMk/>
            <pc:sldMk cId="499789627" sldId="277"/>
            <ac:grpSpMk id="2" creationId="{00000000-0000-0000-0000-000000000000}"/>
          </ac:grpSpMkLst>
        </pc:grpChg>
        <pc:grpChg chg="add del mod">
          <ac:chgData name="Tran Duc Nam 20215228" userId="b8f8d61f-746d-4177-a821-cea8d1cc5b2d" providerId="ADAL" clId="{5E5028C7-4097-4097-BDB0-9A5B66D95FCF}" dt="2023-07-06T17:07:19.329" v="3003"/>
          <ac:grpSpMkLst>
            <pc:docMk/>
            <pc:sldMk cId="499789627" sldId="277"/>
            <ac:grpSpMk id="13" creationId="{698983AC-4EDE-D40F-F4E1-91A3E0E9783B}"/>
          </ac:grpSpMkLst>
        </pc:grpChg>
        <pc:graphicFrameChg chg="add mod modGraphic">
          <ac:chgData name="Tran Duc Nam 20215228" userId="b8f8d61f-746d-4177-a821-cea8d1cc5b2d" providerId="ADAL" clId="{5E5028C7-4097-4097-BDB0-9A5B66D95FCF}" dt="2023-07-06T17:06:04.384" v="2873" actId="1076"/>
          <ac:graphicFrameMkLst>
            <pc:docMk/>
            <pc:sldMk cId="499789627" sldId="277"/>
            <ac:graphicFrameMk id="10" creationId="{D1CEB14D-0DA7-69EF-F92E-781630EB5CDE}"/>
          </ac:graphicFrameMkLst>
        </pc:graphicFrameChg>
        <pc:picChg chg="del mod topLvl">
          <ac:chgData name="Tran Duc Nam 20215228" userId="b8f8d61f-746d-4177-a821-cea8d1cc5b2d" providerId="ADAL" clId="{5E5028C7-4097-4097-BDB0-9A5B66D95FCF}" dt="2023-07-06T18:35:54.127" v="10465" actId="478"/>
          <ac:picMkLst>
            <pc:docMk/>
            <pc:sldMk cId="499789627" sldId="277"/>
            <ac:picMk id="3" creationId="{00000000-0000-0000-0000-000000000000}"/>
          </ac:picMkLst>
        </pc:picChg>
        <pc:picChg chg="mod">
          <ac:chgData name="Tran Duc Nam 20215228" userId="b8f8d61f-746d-4177-a821-cea8d1cc5b2d" providerId="ADAL" clId="{5E5028C7-4097-4097-BDB0-9A5B66D95FCF}" dt="2023-07-06T17:06:46.460" v="2968" actId="1076"/>
          <ac:picMkLst>
            <pc:docMk/>
            <pc:sldMk cId="499789627" sldId="277"/>
            <ac:picMk id="8" creationId="{00000000-0000-0000-0000-000000000000}"/>
          </ac:picMkLst>
        </pc:picChg>
        <pc:picChg chg="mod">
          <ac:chgData name="Tran Duc Nam 20215228" userId="b8f8d61f-746d-4177-a821-cea8d1cc5b2d" providerId="ADAL" clId="{5E5028C7-4097-4097-BDB0-9A5B66D95FCF}" dt="2023-07-06T17:06:44.681" v="2967" actId="1076"/>
          <ac:picMkLst>
            <pc:docMk/>
            <pc:sldMk cId="499789627" sldId="277"/>
            <ac:picMk id="9" creationId="{00000000-0000-0000-0000-000000000000}"/>
          </ac:picMkLst>
        </pc:picChg>
      </pc:sldChg>
      <pc:sldChg chg="delSp modSp add del mod">
        <pc:chgData name="Tran Duc Nam 20215228" userId="b8f8d61f-746d-4177-a821-cea8d1cc5b2d" providerId="ADAL" clId="{5E5028C7-4097-4097-BDB0-9A5B66D95FCF}" dt="2023-07-06T17:20:50.520" v="3981" actId="47"/>
        <pc:sldMkLst>
          <pc:docMk/>
          <pc:sldMk cId="3519387448" sldId="278"/>
        </pc:sldMkLst>
        <pc:spChg chg="mod">
          <ac:chgData name="Tran Duc Nam 20215228" userId="b8f8d61f-746d-4177-a821-cea8d1cc5b2d" providerId="ADAL" clId="{5E5028C7-4097-4097-BDB0-9A5B66D95FCF}" dt="2023-07-06T17:18:47.788" v="3809" actId="1076"/>
          <ac:spMkLst>
            <pc:docMk/>
            <pc:sldMk cId="3519387448" sldId="278"/>
            <ac:spMk id="6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18:47.788" v="3809" actId="1076"/>
          <ac:spMkLst>
            <pc:docMk/>
            <pc:sldMk cId="3519387448" sldId="278"/>
            <ac:spMk id="7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18:47.788" v="3809" actId="1076"/>
          <ac:spMkLst>
            <pc:docMk/>
            <pc:sldMk cId="3519387448" sldId="278"/>
            <ac:spMk id="14" creationId="{00000000-0000-0000-0000-000000000000}"/>
          </ac:spMkLst>
        </pc:spChg>
        <pc:spChg chg="del">
          <ac:chgData name="Tran Duc Nam 20215228" userId="b8f8d61f-746d-4177-a821-cea8d1cc5b2d" providerId="ADAL" clId="{5E5028C7-4097-4097-BDB0-9A5B66D95FCF}" dt="2023-07-06T17:18:30.777" v="3780" actId="478"/>
          <ac:spMkLst>
            <pc:docMk/>
            <pc:sldMk cId="3519387448" sldId="278"/>
            <ac:spMk id="24" creationId="{E0FFE19D-D127-8FFE-6B88-81872A669198}"/>
          </ac:spMkLst>
        </pc:spChg>
        <pc:spChg chg="del">
          <ac:chgData name="Tran Duc Nam 20215228" userId="b8f8d61f-746d-4177-a821-cea8d1cc5b2d" providerId="ADAL" clId="{5E5028C7-4097-4097-BDB0-9A5B66D95FCF}" dt="2023-07-06T17:18:30.777" v="3780" actId="478"/>
          <ac:spMkLst>
            <pc:docMk/>
            <pc:sldMk cId="3519387448" sldId="278"/>
            <ac:spMk id="25" creationId="{20E8BBCA-B6B4-F912-1646-88EE153B8A78}"/>
          </ac:spMkLst>
        </pc:spChg>
      </pc:sldChg>
      <pc:sldChg chg="delSp modSp add mod">
        <pc:chgData name="Tran Duc Nam 20215228" userId="b8f8d61f-746d-4177-a821-cea8d1cc5b2d" providerId="ADAL" clId="{5E5028C7-4097-4097-BDB0-9A5B66D95FCF}" dt="2023-07-06T17:39:44.823" v="5712"/>
        <pc:sldMkLst>
          <pc:docMk/>
          <pc:sldMk cId="1772675489" sldId="279"/>
        </pc:sldMkLst>
        <pc:spChg chg="mod">
          <ac:chgData name="Tran Duc Nam 20215228" userId="b8f8d61f-746d-4177-a821-cea8d1cc5b2d" providerId="ADAL" clId="{5E5028C7-4097-4097-BDB0-9A5B66D95FCF}" dt="2023-07-06T17:36:11.447" v="5390" actId="1076"/>
          <ac:spMkLst>
            <pc:docMk/>
            <pc:sldMk cId="1772675489" sldId="279"/>
            <ac:spMk id="6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36:11.447" v="5390" actId="1076"/>
          <ac:spMkLst>
            <pc:docMk/>
            <pc:sldMk cId="1772675489" sldId="279"/>
            <ac:spMk id="7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36:11.447" v="5390" actId="1076"/>
          <ac:spMkLst>
            <pc:docMk/>
            <pc:sldMk cId="1772675489" sldId="279"/>
            <ac:spMk id="14" creationId="{00000000-0000-0000-0000-000000000000}"/>
          </ac:spMkLst>
        </pc:spChg>
        <pc:spChg chg="del">
          <ac:chgData name="Tran Duc Nam 20215228" userId="b8f8d61f-746d-4177-a821-cea8d1cc5b2d" providerId="ADAL" clId="{5E5028C7-4097-4097-BDB0-9A5B66D95FCF}" dt="2023-07-06T17:20:48.535" v="3980" actId="478"/>
          <ac:spMkLst>
            <pc:docMk/>
            <pc:sldMk cId="1772675489" sldId="279"/>
            <ac:spMk id="24" creationId="{E0FFE19D-D127-8FFE-6B88-81872A669198}"/>
          </ac:spMkLst>
        </pc:spChg>
        <pc:spChg chg="del">
          <ac:chgData name="Tran Duc Nam 20215228" userId="b8f8d61f-746d-4177-a821-cea8d1cc5b2d" providerId="ADAL" clId="{5E5028C7-4097-4097-BDB0-9A5B66D95FCF}" dt="2023-07-06T17:20:48.535" v="3980" actId="478"/>
          <ac:spMkLst>
            <pc:docMk/>
            <pc:sldMk cId="1772675489" sldId="279"/>
            <ac:spMk id="25" creationId="{20E8BBCA-B6B4-F912-1646-88EE153B8A78}"/>
          </ac:spMkLst>
        </pc:spChg>
        <pc:spChg chg="mod">
          <ac:chgData name="Tran Duc Nam 20215228" userId="b8f8d61f-746d-4177-a821-cea8d1cc5b2d" providerId="ADAL" clId="{5E5028C7-4097-4097-BDB0-9A5B66D95FCF}" dt="2023-07-06T17:39:44.823" v="5712"/>
          <ac:spMkLst>
            <pc:docMk/>
            <pc:sldMk cId="1772675489" sldId="279"/>
            <ac:spMk id="28" creationId="{2360D28F-22E4-83D0-7E9C-7675750F6420}"/>
          </ac:spMkLst>
        </pc:spChg>
      </pc:sldChg>
      <pc:sldChg chg="addSp delSp modSp add mod">
        <pc:chgData name="Tran Duc Nam 20215228" userId="b8f8d61f-746d-4177-a821-cea8d1cc5b2d" providerId="ADAL" clId="{5E5028C7-4097-4097-BDB0-9A5B66D95FCF}" dt="2023-07-06T18:55:27.031" v="12117" actId="12788"/>
        <pc:sldMkLst>
          <pc:docMk/>
          <pc:sldMk cId="4265251960" sldId="280"/>
        </pc:sldMkLst>
        <pc:spChg chg="add del mod">
          <ac:chgData name="Tran Duc Nam 20215228" userId="b8f8d61f-746d-4177-a821-cea8d1cc5b2d" providerId="ADAL" clId="{5E5028C7-4097-4097-BDB0-9A5B66D95FCF}" dt="2023-07-06T18:46:34.907" v="11275" actId="1076"/>
          <ac:spMkLst>
            <pc:docMk/>
            <pc:sldMk cId="4265251960" sldId="280"/>
            <ac:spMk id="4" creationId="{056F7D79-D8F5-C47D-10B2-8FAC705CF335}"/>
          </ac:spMkLst>
        </pc:spChg>
        <pc:spChg chg="add mod">
          <ac:chgData name="Tran Duc Nam 20215228" userId="b8f8d61f-746d-4177-a821-cea8d1cc5b2d" providerId="ADAL" clId="{5E5028C7-4097-4097-BDB0-9A5B66D95FCF}" dt="2023-07-06T18:55:27.031" v="12117" actId="12788"/>
          <ac:spMkLst>
            <pc:docMk/>
            <pc:sldMk cId="4265251960" sldId="280"/>
            <ac:spMk id="5" creationId="{FF9F9E46-CF6E-09EB-D306-F231A75A97D5}"/>
          </ac:spMkLst>
        </pc:spChg>
        <pc:spChg chg="add mod">
          <ac:chgData name="Tran Duc Nam 20215228" userId="b8f8d61f-746d-4177-a821-cea8d1cc5b2d" providerId="ADAL" clId="{5E5028C7-4097-4097-BDB0-9A5B66D95FCF}" dt="2023-07-06T18:55:27.031" v="12117" actId="12788"/>
          <ac:spMkLst>
            <pc:docMk/>
            <pc:sldMk cId="4265251960" sldId="280"/>
            <ac:spMk id="8" creationId="{4EEF1D1C-949F-5A51-32DE-9381C51430E7}"/>
          </ac:spMkLst>
        </pc:spChg>
        <pc:spChg chg="mod">
          <ac:chgData name="Tran Duc Nam 20215228" userId="b8f8d61f-746d-4177-a821-cea8d1cc5b2d" providerId="ADAL" clId="{5E5028C7-4097-4097-BDB0-9A5B66D95FCF}" dt="2023-07-06T17:37:30.225" v="5450" actId="1076"/>
          <ac:spMkLst>
            <pc:docMk/>
            <pc:sldMk cId="4265251960" sldId="280"/>
            <ac:spMk id="25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7:39:55.165" v="5714"/>
          <ac:spMkLst>
            <pc:docMk/>
            <pc:sldMk cId="4265251960" sldId="280"/>
            <ac:spMk id="41" creationId="{D59B3911-01A2-1F85-050A-13CB5EF9DB4D}"/>
          </ac:spMkLst>
        </pc:spChg>
        <pc:spChg chg="mod">
          <ac:chgData name="Tran Duc Nam 20215228" userId="b8f8d61f-746d-4177-a821-cea8d1cc5b2d" providerId="ADAL" clId="{5E5028C7-4097-4097-BDB0-9A5B66D95FCF}" dt="2023-07-06T17:38:52.307" v="5626" actId="14100"/>
          <ac:spMkLst>
            <pc:docMk/>
            <pc:sldMk cId="4265251960" sldId="280"/>
            <ac:spMk id="43" creationId="{4281A999-7E42-0C13-BA70-0C39BE0CEE3C}"/>
          </ac:spMkLst>
        </pc:spChg>
        <pc:spChg chg="add del mod">
          <ac:chgData name="Tran Duc Nam 20215228" userId="b8f8d61f-746d-4177-a821-cea8d1cc5b2d" providerId="ADAL" clId="{5E5028C7-4097-4097-BDB0-9A5B66D95FCF}" dt="2023-07-06T18:45:15.455" v="11115" actId="478"/>
          <ac:spMkLst>
            <pc:docMk/>
            <pc:sldMk cId="4265251960" sldId="280"/>
            <ac:spMk id="44" creationId="{716E5A0F-827E-A29C-AC2A-274FD15B7862}"/>
          </ac:spMkLst>
        </pc:spChg>
        <pc:spChg chg="add del mod">
          <ac:chgData name="Tran Duc Nam 20215228" userId="b8f8d61f-746d-4177-a821-cea8d1cc5b2d" providerId="ADAL" clId="{5E5028C7-4097-4097-BDB0-9A5B66D95FCF}" dt="2023-07-06T18:46:12.945" v="11219" actId="1076"/>
          <ac:spMkLst>
            <pc:docMk/>
            <pc:sldMk cId="4265251960" sldId="280"/>
            <ac:spMk id="45" creationId="{318D7460-CDCE-6575-758A-D31FB698C92A}"/>
          </ac:spMkLst>
        </pc:spChg>
        <pc:spChg chg="mod">
          <ac:chgData name="Tran Duc Nam 20215228" userId="b8f8d61f-746d-4177-a821-cea8d1cc5b2d" providerId="ADAL" clId="{5E5028C7-4097-4097-BDB0-9A5B66D95FCF}" dt="2023-07-06T18:55:27.031" v="12117" actId="12788"/>
          <ac:spMkLst>
            <pc:docMk/>
            <pc:sldMk cId="4265251960" sldId="280"/>
            <ac:spMk id="46" creationId="{BCB18BE6-3618-109C-3044-4FBB7B9CE17B}"/>
          </ac:spMkLst>
        </pc:spChg>
        <pc:spChg chg="del mod">
          <ac:chgData name="Tran Duc Nam 20215228" userId="b8f8d61f-746d-4177-a821-cea8d1cc5b2d" providerId="ADAL" clId="{5E5028C7-4097-4097-BDB0-9A5B66D95FCF}" dt="2023-07-06T18:45:15.455" v="11115" actId="478"/>
          <ac:spMkLst>
            <pc:docMk/>
            <pc:sldMk cId="4265251960" sldId="280"/>
            <ac:spMk id="60" creationId="{94801DB5-FC70-5B71-C9E9-E931F5156B5E}"/>
          </ac:spMkLst>
        </pc:spChg>
        <pc:spChg chg="mod">
          <ac:chgData name="Tran Duc Nam 20215228" userId="b8f8d61f-746d-4177-a821-cea8d1cc5b2d" providerId="ADAL" clId="{5E5028C7-4097-4097-BDB0-9A5B66D95FCF}" dt="2023-07-06T18:54:14.618" v="11999" actId="1076"/>
          <ac:spMkLst>
            <pc:docMk/>
            <pc:sldMk cId="4265251960" sldId="280"/>
            <ac:spMk id="63" creationId="{02A027F9-EE65-5FD3-C07A-88E17566F649}"/>
          </ac:spMkLst>
        </pc:spChg>
        <pc:grpChg chg="del">
          <ac:chgData name="Tran Duc Nam 20215228" userId="b8f8d61f-746d-4177-a821-cea8d1cc5b2d" providerId="ADAL" clId="{5E5028C7-4097-4097-BDB0-9A5B66D95FCF}" dt="2023-07-06T17:43:44.264" v="5979" actId="478"/>
          <ac:grpSpMkLst>
            <pc:docMk/>
            <pc:sldMk cId="4265251960" sldId="280"/>
            <ac:grpSpMk id="47" creationId="{C1C743E8-EB90-7277-1CC7-42A4D0915776}"/>
          </ac:grpSpMkLst>
        </pc:grpChg>
        <pc:picChg chg="add mod">
          <ac:chgData name="Tran Duc Nam 20215228" userId="b8f8d61f-746d-4177-a821-cea8d1cc5b2d" providerId="ADAL" clId="{5E5028C7-4097-4097-BDB0-9A5B66D95FCF}" dt="2023-07-06T18:55:27.031" v="12117" actId="12788"/>
          <ac:picMkLst>
            <pc:docMk/>
            <pc:sldMk cId="4265251960" sldId="280"/>
            <ac:picMk id="3" creationId="{3CC6804C-E24D-758C-24BD-95DDA9807E32}"/>
          </ac:picMkLst>
        </pc:picChg>
        <pc:picChg chg="add mod">
          <ac:chgData name="Tran Duc Nam 20215228" userId="b8f8d61f-746d-4177-a821-cea8d1cc5b2d" providerId="ADAL" clId="{5E5028C7-4097-4097-BDB0-9A5B66D95FCF}" dt="2023-07-06T18:55:27.031" v="12117" actId="12788"/>
          <ac:picMkLst>
            <pc:docMk/>
            <pc:sldMk cId="4265251960" sldId="280"/>
            <ac:picMk id="7" creationId="{DD1167D6-09DA-2FED-B66D-60351FDB1746}"/>
          </ac:picMkLst>
        </pc:picChg>
        <pc:picChg chg="del">
          <ac:chgData name="Tran Duc Nam 20215228" userId="b8f8d61f-746d-4177-a821-cea8d1cc5b2d" providerId="ADAL" clId="{5E5028C7-4097-4097-BDB0-9A5B66D95FCF}" dt="2023-07-06T18:42:40.378" v="10950" actId="478"/>
          <ac:picMkLst>
            <pc:docMk/>
            <pc:sldMk cId="4265251960" sldId="280"/>
            <ac:picMk id="51" creationId="{691BF399-7905-1D35-71E2-F2125AAF3156}"/>
          </ac:picMkLst>
        </pc:picChg>
        <pc:picChg chg="mod ord">
          <ac:chgData name="Tran Duc Nam 20215228" userId="b8f8d61f-746d-4177-a821-cea8d1cc5b2d" providerId="ADAL" clId="{5E5028C7-4097-4097-BDB0-9A5B66D95FCF}" dt="2023-07-06T18:48:19.550" v="11442" actId="1076"/>
          <ac:picMkLst>
            <pc:docMk/>
            <pc:sldMk cId="4265251960" sldId="280"/>
            <ac:picMk id="57" creationId="{40139FA2-39BE-2632-4346-136CE2975BEE}"/>
          </ac:picMkLst>
        </pc:picChg>
        <pc:picChg chg="add del mod">
          <ac:chgData name="Tran Duc Nam 20215228" userId="b8f8d61f-746d-4177-a821-cea8d1cc5b2d" providerId="ADAL" clId="{5E5028C7-4097-4097-BDB0-9A5B66D95FCF}" dt="2023-07-06T18:46:35.902" v="11276"/>
          <ac:picMkLst>
            <pc:docMk/>
            <pc:sldMk cId="4265251960" sldId="280"/>
            <ac:picMk id="2050" creationId="{2428DA13-5642-F64C-D249-55699556F430}"/>
          </ac:picMkLst>
        </pc:picChg>
      </pc:sldChg>
      <pc:sldChg chg="addSp delSp modSp add mod">
        <pc:chgData name="Tran Duc Nam 20215228" userId="b8f8d61f-746d-4177-a821-cea8d1cc5b2d" providerId="ADAL" clId="{5E5028C7-4097-4097-BDB0-9A5B66D95FCF}" dt="2023-07-06T18:56:08.894" v="12182" actId="20577"/>
        <pc:sldMkLst>
          <pc:docMk/>
          <pc:sldMk cId="1646763610" sldId="281"/>
        </pc:sldMkLst>
        <pc:spChg chg="mod">
          <ac:chgData name="Tran Duc Nam 20215228" userId="b8f8d61f-746d-4177-a821-cea8d1cc5b2d" providerId="ADAL" clId="{5E5028C7-4097-4097-BDB0-9A5B66D95FCF}" dt="2023-07-06T17:41:20.647" v="5810" actId="14100"/>
          <ac:spMkLst>
            <pc:docMk/>
            <pc:sldMk cId="1646763610" sldId="281"/>
            <ac:spMk id="43" creationId="{4281A999-7E42-0C13-BA70-0C39BE0CEE3C}"/>
          </ac:spMkLst>
        </pc:spChg>
        <pc:spChg chg="mod">
          <ac:chgData name="Tran Duc Nam 20215228" userId="b8f8d61f-746d-4177-a821-cea8d1cc5b2d" providerId="ADAL" clId="{5E5028C7-4097-4097-BDB0-9A5B66D95FCF}" dt="2023-07-06T18:55:55.407" v="12149" actId="20577"/>
          <ac:spMkLst>
            <pc:docMk/>
            <pc:sldMk cId="1646763610" sldId="281"/>
            <ac:spMk id="44" creationId="{716E5A0F-827E-A29C-AC2A-274FD15B7862}"/>
          </ac:spMkLst>
        </pc:spChg>
        <pc:spChg chg="mod">
          <ac:chgData name="Tran Duc Nam 20215228" userId="b8f8d61f-746d-4177-a821-cea8d1cc5b2d" providerId="ADAL" clId="{5E5028C7-4097-4097-BDB0-9A5B66D95FCF}" dt="2023-07-06T18:52:59.032" v="11891" actId="20577"/>
          <ac:spMkLst>
            <pc:docMk/>
            <pc:sldMk cId="1646763610" sldId="281"/>
            <ac:spMk id="45" creationId="{318D7460-CDCE-6575-758A-D31FB698C92A}"/>
          </ac:spMkLst>
        </pc:spChg>
        <pc:spChg chg="mod topLvl">
          <ac:chgData name="Tran Duc Nam 20215228" userId="b8f8d61f-746d-4177-a821-cea8d1cc5b2d" providerId="ADAL" clId="{5E5028C7-4097-4097-BDB0-9A5B66D95FCF}" dt="2023-07-06T18:50:20.360" v="11631" actId="165"/>
          <ac:spMkLst>
            <pc:docMk/>
            <pc:sldMk cId="1646763610" sldId="281"/>
            <ac:spMk id="46" creationId="{BCB18BE6-3618-109C-3044-4FBB7B9CE17B}"/>
          </ac:spMkLst>
        </pc:spChg>
        <pc:spChg chg="mod">
          <ac:chgData name="Tran Duc Nam 20215228" userId="b8f8d61f-746d-4177-a821-cea8d1cc5b2d" providerId="ADAL" clId="{5E5028C7-4097-4097-BDB0-9A5B66D95FCF}" dt="2023-07-06T18:56:08.894" v="12182" actId="20577"/>
          <ac:spMkLst>
            <pc:docMk/>
            <pc:sldMk cId="1646763610" sldId="281"/>
            <ac:spMk id="60" creationId="{94801DB5-FC70-5B71-C9E9-E931F5156B5E}"/>
          </ac:spMkLst>
        </pc:spChg>
        <pc:spChg chg="del mod">
          <ac:chgData name="Tran Duc Nam 20215228" userId="b8f8d61f-746d-4177-a821-cea8d1cc5b2d" providerId="ADAL" clId="{5E5028C7-4097-4097-BDB0-9A5B66D95FCF}" dt="2023-07-06T18:51:39.526" v="11771" actId="478"/>
          <ac:spMkLst>
            <pc:docMk/>
            <pc:sldMk cId="1646763610" sldId="281"/>
            <ac:spMk id="63" creationId="{02A027F9-EE65-5FD3-C07A-88E17566F649}"/>
          </ac:spMkLst>
        </pc:spChg>
        <pc:grpChg chg="add del mod">
          <ac:chgData name="Tran Duc Nam 20215228" userId="b8f8d61f-746d-4177-a821-cea8d1cc5b2d" providerId="ADAL" clId="{5E5028C7-4097-4097-BDB0-9A5B66D95FCF}" dt="2023-07-06T18:50:06.388" v="11626" actId="165"/>
          <ac:grpSpMkLst>
            <pc:docMk/>
            <pc:sldMk cId="1646763610" sldId="281"/>
            <ac:grpSpMk id="4" creationId="{033C496B-AB55-7018-038E-579F6355E4DF}"/>
          </ac:grpSpMkLst>
        </pc:grpChg>
        <pc:grpChg chg="add del mod">
          <ac:chgData name="Tran Duc Nam 20215228" userId="b8f8d61f-746d-4177-a821-cea8d1cc5b2d" providerId="ADAL" clId="{5E5028C7-4097-4097-BDB0-9A5B66D95FCF}" dt="2023-07-06T18:50:20.360" v="11631" actId="165"/>
          <ac:grpSpMkLst>
            <pc:docMk/>
            <pc:sldMk cId="1646763610" sldId="281"/>
            <ac:grpSpMk id="5" creationId="{6B3AF014-6E9E-CC85-4D3C-B0FB856A057C}"/>
          </ac:grpSpMkLst>
        </pc:grpChg>
        <pc:grpChg chg="del">
          <ac:chgData name="Tran Duc Nam 20215228" userId="b8f8d61f-746d-4177-a821-cea8d1cc5b2d" providerId="ADAL" clId="{5E5028C7-4097-4097-BDB0-9A5B66D95FCF}" dt="2023-07-06T17:43:40.955" v="5978" actId="478"/>
          <ac:grpSpMkLst>
            <pc:docMk/>
            <pc:sldMk cId="1646763610" sldId="281"/>
            <ac:grpSpMk id="47" creationId="{C1C743E8-EB90-7277-1CC7-42A4D0915776}"/>
          </ac:grpSpMkLst>
        </pc:grpChg>
        <pc:picChg chg="add mod topLvl">
          <ac:chgData name="Tran Duc Nam 20215228" userId="b8f8d61f-746d-4177-a821-cea8d1cc5b2d" providerId="ADAL" clId="{5E5028C7-4097-4097-BDB0-9A5B66D95FCF}" dt="2023-07-06T18:50:20.360" v="11631" actId="165"/>
          <ac:picMkLst>
            <pc:docMk/>
            <pc:sldMk cId="1646763610" sldId="281"/>
            <ac:picMk id="3" creationId="{A0D0A658-3895-7207-64A9-E0FDB28432FE}"/>
          </ac:picMkLst>
        </pc:picChg>
        <pc:picChg chg="add mod">
          <ac:chgData name="Tran Duc Nam 20215228" userId="b8f8d61f-746d-4177-a821-cea8d1cc5b2d" providerId="ADAL" clId="{5E5028C7-4097-4097-BDB0-9A5B66D95FCF}" dt="2023-07-06T18:52:53.090" v="11863" actId="207"/>
          <ac:picMkLst>
            <pc:docMk/>
            <pc:sldMk cId="1646763610" sldId="281"/>
            <ac:picMk id="6" creationId="{34764DB0-2A85-CD18-4708-A04D221B552A}"/>
          </ac:picMkLst>
        </pc:picChg>
        <pc:picChg chg="del">
          <ac:chgData name="Tran Duc Nam 20215228" userId="b8f8d61f-746d-4177-a821-cea8d1cc5b2d" providerId="ADAL" clId="{5E5028C7-4097-4097-BDB0-9A5B66D95FCF}" dt="2023-07-06T18:49:31.922" v="11555" actId="478"/>
          <ac:picMkLst>
            <pc:docMk/>
            <pc:sldMk cId="1646763610" sldId="281"/>
            <ac:picMk id="51" creationId="{691BF399-7905-1D35-71E2-F2125AAF3156}"/>
          </ac:picMkLst>
        </pc:picChg>
        <pc:picChg chg="del mod">
          <ac:chgData name="Tran Duc Nam 20215228" userId="b8f8d61f-746d-4177-a821-cea8d1cc5b2d" providerId="ADAL" clId="{5E5028C7-4097-4097-BDB0-9A5B66D95FCF}" dt="2023-07-06T18:52:03.216" v="11828" actId="478"/>
          <ac:picMkLst>
            <pc:docMk/>
            <pc:sldMk cId="1646763610" sldId="281"/>
            <ac:picMk id="57" creationId="{40139FA2-39BE-2632-4346-136CE2975BEE}"/>
          </ac:picMkLst>
        </pc:picChg>
      </pc:sldChg>
      <pc:sldChg chg="addSp delSp modSp add mod">
        <pc:chgData name="Tran Duc Nam 20215228" userId="b8f8d61f-746d-4177-a821-cea8d1cc5b2d" providerId="ADAL" clId="{5E5028C7-4097-4097-BDB0-9A5B66D95FCF}" dt="2023-07-06T18:07:29.696" v="8114" actId="20577"/>
        <pc:sldMkLst>
          <pc:docMk/>
          <pc:sldMk cId="1374572763" sldId="282"/>
        </pc:sldMkLst>
        <pc:spChg chg="add mod">
          <ac:chgData name="Tran Duc Nam 20215228" userId="b8f8d61f-746d-4177-a821-cea8d1cc5b2d" providerId="ADAL" clId="{5E5028C7-4097-4097-BDB0-9A5B66D95FCF}" dt="2023-07-06T18:04:34.983" v="7886" actId="164"/>
          <ac:spMkLst>
            <pc:docMk/>
            <pc:sldMk cId="1374572763" sldId="282"/>
            <ac:spMk id="4" creationId="{A975F954-75DE-676D-FC2C-3930B9EF279E}"/>
          </ac:spMkLst>
        </pc:spChg>
        <pc:spChg chg="add mod">
          <ac:chgData name="Tran Duc Nam 20215228" userId="b8f8d61f-746d-4177-a821-cea8d1cc5b2d" providerId="ADAL" clId="{5E5028C7-4097-4097-BDB0-9A5B66D95FCF}" dt="2023-07-06T18:04:34.983" v="7886" actId="164"/>
          <ac:spMkLst>
            <pc:docMk/>
            <pc:sldMk cId="1374572763" sldId="282"/>
            <ac:spMk id="5" creationId="{250B007A-80E4-1B87-47B8-2654233FB096}"/>
          </ac:spMkLst>
        </pc:spChg>
        <pc:spChg chg="add del">
          <ac:chgData name="Tran Duc Nam 20215228" userId="b8f8d61f-746d-4177-a821-cea8d1cc5b2d" providerId="ADAL" clId="{5E5028C7-4097-4097-BDB0-9A5B66D95FCF}" dt="2023-07-06T18:00:14.993" v="7376" actId="478"/>
          <ac:spMkLst>
            <pc:docMk/>
            <pc:sldMk cId="1374572763" sldId="282"/>
            <ac:spMk id="11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8:04:12.090" v="7830" actId="571"/>
          <ac:spMkLst>
            <pc:docMk/>
            <pc:sldMk cId="1374572763" sldId="282"/>
            <ac:spMk id="14" creationId="{5DD79669-D125-AAD7-4D7E-218B92086AA1}"/>
          </ac:spMkLst>
        </pc:spChg>
        <pc:spChg chg="mod">
          <ac:chgData name="Tran Duc Nam 20215228" userId="b8f8d61f-746d-4177-a821-cea8d1cc5b2d" providerId="ADAL" clId="{5E5028C7-4097-4097-BDB0-9A5B66D95FCF}" dt="2023-07-06T18:04:44.711" v="7889" actId="164"/>
          <ac:spMkLst>
            <pc:docMk/>
            <pc:sldMk cId="1374572763" sldId="282"/>
            <ac:spMk id="16" creationId="{00000000-0000-0000-0000-000000000000}"/>
          </ac:spMkLst>
        </pc:spChg>
        <pc:spChg chg="add mod">
          <ac:chgData name="Tran Duc Nam 20215228" userId="b8f8d61f-746d-4177-a821-cea8d1cc5b2d" providerId="ADAL" clId="{5E5028C7-4097-4097-BDB0-9A5B66D95FCF}" dt="2023-07-06T18:06:40.209" v="8052"/>
          <ac:spMkLst>
            <pc:docMk/>
            <pc:sldMk cId="1374572763" sldId="282"/>
            <ac:spMk id="20" creationId="{48E51826-9BA2-ACC3-4090-AA62F839028A}"/>
          </ac:spMkLst>
        </pc:spChg>
        <pc:spChg chg="del">
          <ac:chgData name="Tran Duc Nam 20215228" userId="b8f8d61f-746d-4177-a821-cea8d1cc5b2d" providerId="ADAL" clId="{5E5028C7-4097-4097-BDB0-9A5B66D95FCF}" dt="2023-07-06T18:00:14.993" v="7376" actId="478"/>
          <ac:spMkLst>
            <pc:docMk/>
            <pc:sldMk cId="1374572763" sldId="282"/>
            <ac:spMk id="29" creationId="{00000000-0000-0000-0000-000000000000}"/>
          </ac:spMkLst>
        </pc:spChg>
        <pc:spChg chg="del">
          <ac:chgData name="Tran Duc Nam 20215228" userId="b8f8d61f-746d-4177-a821-cea8d1cc5b2d" providerId="ADAL" clId="{5E5028C7-4097-4097-BDB0-9A5B66D95FCF}" dt="2023-07-06T18:00:14.993" v="7376" actId="478"/>
          <ac:spMkLst>
            <pc:docMk/>
            <pc:sldMk cId="1374572763" sldId="282"/>
            <ac:spMk id="30" creationId="{00000000-0000-0000-0000-000000000000}"/>
          </ac:spMkLst>
        </pc:spChg>
        <pc:spChg chg="mod">
          <ac:chgData name="Tran Duc Nam 20215228" userId="b8f8d61f-746d-4177-a821-cea8d1cc5b2d" providerId="ADAL" clId="{5E5028C7-4097-4097-BDB0-9A5B66D95FCF}" dt="2023-07-06T18:07:29.696" v="8114" actId="20577"/>
          <ac:spMkLst>
            <pc:docMk/>
            <pc:sldMk cId="1374572763" sldId="282"/>
            <ac:spMk id="37" creationId="{560127B8-5145-8DBD-4BB1-CFFDF6762500}"/>
          </ac:spMkLst>
        </pc:spChg>
        <pc:spChg chg="del mod">
          <ac:chgData name="Tran Duc Nam 20215228" userId="b8f8d61f-746d-4177-a821-cea8d1cc5b2d" providerId="ADAL" clId="{5E5028C7-4097-4097-BDB0-9A5B66D95FCF}" dt="2023-07-06T18:06:39.785" v="8051" actId="478"/>
          <ac:spMkLst>
            <pc:docMk/>
            <pc:sldMk cId="1374572763" sldId="282"/>
            <ac:spMk id="40" creationId="{0B1B2716-A842-AE2A-3A78-40FB0E236982}"/>
          </ac:spMkLst>
        </pc:spChg>
        <pc:spChg chg="del mod">
          <ac:chgData name="Tran Duc Nam 20215228" userId="b8f8d61f-746d-4177-a821-cea8d1cc5b2d" providerId="ADAL" clId="{5E5028C7-4097-4097-BDB0-9A5B66D95FCF}" dt="2023-07-06T18:03:05.188" v="7665" actId="478"/>
          <ac:spMkLst>
            <pc:docMk/>
            <pc:sldMk cId="1374572763" sldId="282"/>
            <ac:spMk id="48" creationId="{345449AF-BBD6-3640-421E-DFEFD6E7292F}"/>
          </ac:spMkLst>
        </pc:spChg>
        <pc:spChg chg="mod">
          <ac:chgData name="Tran Duc Nam 20215228" userId="b8f8d61f-746d-4177-a821-cea8d1cc5b2d" providerId="ADAL" clId="{5E5028C7-4097-4097-BDB0-9A5B66D95FCF}" dt="2023-07-06T18:04:44.711" v="7889" actId="164"/>
          <ac:spMkLst>
            <pc:docMk/>
            <pc:sldMk cId="1374572763" sldId="282"/>
            <ac:spMk id="49" creationId="{021D2B37-4C7C-B69E-05DD-61350993B1D4}"/>
          </ac:spMkLst>
        </pc:spChg>
        <pc:spChg chg="del mod">
          <ac:chgData name="Tran Duc Nam 20215228" userId="b8f8d61f-746d-4177-a821-cea8d1cc5b2d" providerId="ADAL" clId="{5E5028C7-4097-4097-BDB0-9A5B66D95FCF}" dt="2023-07-06T18:02:47.142" v="7629" actId="478"/>
          <ac:spMkLst>
            <pc:docMk/>
            <pc:sldMk cId="1374572763" sldId="282"/>
            <ac:spMk id="50" creationId="{D76CAC01-FD92-CC87-00B9-333D9D576B19}"/>
          </ac:spMkLst>
        </pc:spChg>
        <pc:grpChg chg="add mod">
          <ac:chgData name="Tran Duc Nam 20215228" userId="b8f8d61f-746d-4177-a821-cea8d1cc5b2d" providerId="ADAL" clId="{5E5028C7-4097-4097-BDB0-9A5B66D95FCF}" dt="2023-07-06T18:04:34.983" v="7886" actId="164"/>
          <ac:grpSpMkLst>
            <pc:docMk/>
            <pc:sldMk cId="1374572763" sldId="282"/>
            <ac:grpSpMk id="7" creationId="{A6979224-708F-E8B2-EE8F-52450712AA54}"/>
          </ac:grpSpMkLst>
        </pc:grpChg>
        <pc:grpChg chg="mod">
          <ac:chgData name="Tran Duc Nam 20215228" userId="b8f8d61f-746d-4177-a821-cea8d1cc5b2d" providerId="ADAL" clId="{5E5028C7-4097-4097-BDB0-9A5B66D95FCF}" dt="2023-07-06T18:04:12.090" v="7830" actId="571"/>
          <ac:grpSpMkLst>
            <pc:docMk/>
            <pc:sldMk cId="1374572763" sldId="282"/>
            <ac:grpSpMk id="12" creationId="{AA009B5C-348B-C2AB-B7B4-CB7F58A0AC02}"/>
          </ac:grpSpMkLst>
        </pc:grpChg>
        <pc:grpChg chg="add mod">
          <ac:chgData name="Tran Duc Nam 20215228" userId="b8f8d61f-746d-4177-a821-cea8d1cc5b2d" providerId="ADAL" clId="{5E5028C7-4097-4097-BDB0-9A5B66D95FCF}" dt="2023-07-06T18:05:12.354" v="7927" actId="1076"/>
          <ac:grpSpMkLst>
            <pc:docMk/>
            <pc:sldMk cId="1374572763" sldId="282"/>
            <ac:grpSpMk id="15" creationId="{77A2C6D0-43D6-CBB2-10A6-9C5539C87768}"/>
          </ac:grpSpMkLst>
        </pc:grpChg>
        <pc:grpChg chg="add mod">
          <ac:chgData name="Tran Duc Nam 20215228" userId="b8f8d61f-746d-4177-a821-cea8d1cc5b2d" providerId="ADAL" clId="{5E5028C7-4097-4097-BDB0-9A5B66D95FCF}" dt="2023-07-06T18:05:05.995" v="7923" actId="1076"/>
          <ac:grpSpMkLst>
            <pc:docMk/>
            <pc:sldMk cId="1374572763" sldId="282"/>
            <ac:grpSpMk id="17" creationId="{18DBE4B0-EE9A-F865-F7ED-FC3A51941EA7}"/>
          </ac:grpSpMkLst>
        </pc:grpChg>
        <pc:grpChg chg="del">
          <ac:chgData name="Tran Duc Nam 20215228" userId="b8f8d61f-746d-4177-a821-cea8d1cc5b2d" providerId="ADAL" clId="{5E5028C7-4097-4097-BDB0-9A5B66D95FCF}" dt="2023-07-06T18:05:09.251" v="7925" actId="478"/>
          <ac:grpSpMkLst>
            <pc:docMk/>
            <pc:sldMk cId="1374572763" sldId="282"/>
            <ac:grpSpMk id="22" creationId="{00000000-0000-0000-0000-000000000000}"/>
          </ac:grpSpMkLst>
        </pc:grpChg>
        <pc:grpChg chg="add del mod">
          <ac:chgData name="Tran Duc Nam 20215228" userId="b8f8d61f-746d-4177-a821-cea8d1cc5b2d" providerId="ADAL" clId="{5E5028C7-4097-4097-BDB0-9A5B66D95FCF}" dt="2023-07-06T18:04:44.711" v="7889" actId="164"/>
          <ac:grpSpMkLst>
            <pc:docMk/>
            <pc:sldMk cId="1374572763" sldId="282"/>
            <ac:grpSpMk id="36" creationId="{75EE63DA-73F2-9CEE-FC1C-5CE8EE9E7E64}"/>
          </ac:grpSpMkLst>
        </pc:grpChg>
        <pc:grpChg chg="add del">
          <ac:chgData name="Tran Duc Nam 20215228" userId="b8f8d61f-746d-4177-a821-cea8d1cc5b2d" providerId="ADAL" clId="{5E5028C7-4097-4097-BDB0-9A5B66D95FCF}" dt="2023-07-06T18:00:14.993" v="7376" actId="478"/>
          <ac:grpSpMkLst>
            <pc:docMk/>
            <pc:sldMk cId="1374572763" sldId="282"/>
            <ac:grpSpMk id="51" creationId="{79145EC7-C8D3-857A-9E8E-C6ED0E8A1CBD}"/>
          </ac:grpSpMkLst>
        </pc:grpChg>
        <pc:picChg chg="add mod modCrop">
          <ac:chgData name="Tran Duc Nam 20215228" userId="b8f8d61f-746d-4177-a821-cea8d1cc5b2d" providerId="ADAL" clId="{5E5028C7-4097-4097-BDB0-9A5B66D95FCF}" dt="2023-07-06T18:04:44.711" v="7889" actId="164"/>
          <ac:picMkLst>
            <pc:docMk/>
            <pc:sldMk cId="1374572763" sldId="282"/>
            <ac:picMk id="3" creationId="{9A058B5A-243B-01C2-EE76-EA75A6461EE5}"/>
          </ac:picMkLst>
        </pc:picChg>
        <pc:picChg chg="add del mod">
          <ac:chgData name="Tran Duc Nam 20215228" userId="b8f8d61f-746d-4177-a821-cea8d1cc5b2d" providerId="ADAL" clId="{5E5028C7-4097-4097-BDB0-9A5B66D95FCF}" dt="2023-07-06T18:03:58.392" v="7812" actId="478"/>
          <ac:picMkLst>
            <pc:docMk/>
            <pc:sldMk cId="1374572763" sldId="282"/>
            <ac:picMk id="6" creationId="{67A9824A-9A65-D626-3133-94F1A4A22C41}"/>
          </ac:picMkLst>
        </pc:picChg>
        <pc:picChg chg="mod">
          <ac:chgData name="Tran Duc Nam 20215228" userId="b8f8d61f-746d-4177-a821-cea8d1cc5b2d" providerId="ADAL" clId="{5E5028C7-4097-4097-BDB0-9A5B66D95FCF}" dt="2023-07-06T18:04:12.090" v="7830" actId="571"/>
          <ac:picMkLst>
            <pc:docMk/>
            <pc:sldMk cId="1374572763" sldId="282"/>
            <ac:picMk id="13" creationId="{439915BE-8EB1-4FFD-146A-D42FCAEBF6EE}"/>
          </ac:picMkLst>
        </pc:picChg>
        <pc:picChg chg="add del mod ord">
          <ac:chgData name="Tran Duc Nam 20215228" userId="b8f8d61f-746d-4177-a821-cea8d1cc5b2d" providerId="ADAL" clId="{5E5028C7-4097-4097-BDB0-9A5B66D95FCF}" dt="2023-07-06T18:05:50.542" v="7984" actId="478"/>
          <ac:picMkLst>
            <pc:docMk/>
            <pc:sldMk cId="1374572763" sldId="282"/>
            <ac:picMk id="18" creationId="{28955640-F956-1DC3-3C8C-DCBC59D4C386}"/>
          </ac:picMkLst>
        </pc:picChg>
        <pc:picChg chg="add mod ord">
          <ac:chgData name="Tran Duc Nam 20215228" userId="b8f8d61f-746d-4177-a821-cea8d1cc5b2d" providerId="ADAL" clId="{5E5028C7-4097-4097-BDB0-9A5B66D95FCF}" dt="2023-07-06T18:06:27.932" v="8023" actId="1076"/>
          <ac:picMkLst>
            <pc:docMk/>
            <pc:sldMk cId="1374572763" sldId="282"/>
            <ac:picMk id="19" creationId="{490B42F1-1712-70AF-73BD-68BACE4C353C}"/>
          </ac:picMkLst>
        </pc:picChg>
        <pc:picChg chg="del mod">
          <ac:chgData name="Tran Duc Nam 20215228" userId="b8f8d61f-746d-4177-a821-cea8d1cc5b2d" providerId="ADAL" clId="{5E5028C7-4097-4097-BDB0-9A5B66D95FCF}" dt="2023-07-06T18:02:06.825" v="7536" actId="478"/>
          <ac:picMkLst>
            <pc:docMk/>
            <pc:sldMk cId="1374572763" sldId="282"/>
            <ac:picMk id="39" creationId="{EE3D6B1C-9264-6EE2-59FA-3496CAEDD052}"/>
          </ac:picMkLst>
        </pc:picChg>
      </pc:sldChg>
      <pc:sldChg chg="addSp delSp modSp add mod">
        <pc:chgData name="Tran Duc Nam 20215228" userId="b8f8d61f-746d-4177-a821-cea8d1cc5b2d" providerId="ADAL" clId="{5E5028C7-4097-4097-BDB0-9A5B66D95FCF}" dt="2023-07-06T18:26:38.265" v="10077" actId="1076"/>
        <pc:sldMkLst>
          <pc:docMk/>
          <pc:sldMk cId="2636372783" sldId="283"/>
        </pc:sldMkLst>
        <pc:spChg chg="del">
          <ac:chgData name="Tran Duc Nam 20215228" userId="b8f8d61f-746d-4177-a821-cea8d1cc5b2d" providerId="ADAL" clId="{5E5028C7-4097-4097-BDB0-9A5B66D95FCF}" dt="2023-07-06T18:10:16.117" v="8342" actId="478"/>
          <ac:spMkLst>
            <pc:docMk/>
            <pc:sldMk cId="2636372783" sldId="283"/>
            <ac:spMk id="5" creationId="{250B007A-80E4-1B87-47B8-2654233FB096}"/>
          </ac:spMkLst>
        </pc:spChg>
        <pc:spChg chg="add del mod">
          <ac:chgData name="Tran Duc Nam 20215228" userId="b8f8d61f-746d-4177-a821-cea8d1cc5b2d" providerId="ADAL" clId="{5E5028C7-4097-4097-BDB0-9A5B66D95FCF}" dt="2023-07-06T18:08:21.400" v="8192" actId="478"/>
          <ac:spMkLst>
            <pc:docMk/>
            <pc:sldMk cId="2636372783" sldId="283"/>
            <ac:spMk id="6" creationId="{ACC647AF-BBB0-064E-4915-7C4ED8AFC634}"/>
          </ac:spMkLst>
        </pc:spChg>
        <pc:spChg chg="del topLvl">
          <ac:chgData name="Tran Duc Nam 20215228" userId="b8f8d61f-746d-4177-a821-cea8d1cc5b2d" providerId="ADAL" clId="{5E5028C7-4097-4097-BDB0-9A5B66D95FCF}" dt="2023-07-06T18:08:18.975" v="8190" actId="478"/>
          <ac:spMkLst>
            <pc:docMk/>
            <pc:sldMk cId="2636372783" sldId="283"/>
            <ac:spMk id="9" creationId="{00000000-0000-0000-0000-000000000000}"/>
          </ac:spMkLst>
        </pc:spChg>
        <pc:spChg chg="del">
          <ac:chgData name="Tran Duc Nam 20215228" userId="b8f8d61f-746d-4177-a821-cea8d1cc5b2d" providerId="ADAL" clId="{5E5028C7-4097-4097-BDB0-9A5B66D95FCF}" dt="2023-07-06T18:10:16.117" v="8342" actId="478"/>
          <ac:spMkLst>
            <pc:docMk/>
            <pc:sldMk cId="2636372783" sldId="283"/>
            <ac:spMk id="14" creationId="{5DD79669-D125-AAD7-4D7E-218B92086AA1}"/>
          </ac:spMkLst>
        </pc:spChg>
        <pc:spChg chg="del">
          <ac:chgData name="Tran Duc Nam 20215228" userId="b8f8d61f-746d-4177-a821-cea8d1cc5b2d" providerId="ADAL" clId="{5E5028C7-4097-4097-BDB0-9A5B66D95FCF}" dt="2023-07-06T18:08:17.006" v="8189" actId="478"/>
          <ac:spMkLst>
            <pc:docMk/>
            <pc:sldMk cId="2636372783" sldId="283"/>
            <ac:spMk id="16" creationId="{00000000-0000-0000-0000-000000000000}"/>
          </ac:spMkLst>
        </pc:spChg>
        <pc:spChg chg="mod topLvl">
          <ac:chgData name="Tran Duc Nam 20215228" userId="b8f8d61f-746d-4177-a821-cea8d1cc5b2d" providerId="ADAL" clId="{5E5028C7-4097-4097-BDB0-9A5B66D95FCF}" dt="2023-07-06T18:12:22.336" v="8585" actId="164"/>
          <ac:spMkLst>
            <pc:docMk/>
            <pc:sldMk cId="2636372783" sldId="283"/>
            <ac:spMk id="18" creationId="{D7DBC314-6F76-B64E-9FD6-FCEA100A5185}"/>
          </ac:spMkLst>
        </pc:spChg>
        <pc:spChg chg="mod topLvl">
          <ac:chgData name="Tran Duc Nam 20215228" userId="b8f8d61f-746d-4177-a821-cea8d1cc5b2d" providerId="ADAL" clId="{5E5028C7-4097-4097-BDB0-9A5B66D95FCF}" dt="2023-07-06T18:11:59.921" v="8553" actId="14100"/>
          <ac:spMkLst>
            <pc:docMk/>
            <pc:sldMk cId="2636372783" sldId="283"/>
            <ac:spMk id="23" creationId="{2A66DE5A-C707-764A-FE7A-731EE5DCF254}"/>
          </ac:spMkLst>
        </pc:spChg>
        <pc:spChg chg="add del mod topLvl">
          <ac:chgData name="Tran Duc Nam 20215228" userId="b8f8d61f-746d-4177-a821-cea8d1cc5b2d" providerId="ADAL" clId="{5E5028C7-4097-4097-BDB0-9A5B66D95FCF}" dt="2023-07-06T18:16:38.518" v="9040" actId="14100"/>
          <ac:spMkLst>
            <pc:docMk/>
            <pc:sldMk cId="2636372783" sldId="283"/>
            <ac:spMk id="24" creationId="{271672DF-465A-B707-E587-A83B42E64A6B}"/>
          </ac:spMkLst>
        </pc:spChg>
        <pc:spChg chg="mod">
          <ac:chgData name="Tran Duc Nam 20215228" userId="b8f8d61f-746d-4177-a821-cea8d1cc5b2d" providerId="ADAL" clId="{5E5028C7-4097-4097-BDB0-9A5B66D95FCF}" dt="2023-07-06T18:08:42.823" v="8228" actId="165"/>
          <ac:spMkLst>
            <pc:docMk/>
            <pc:sldMk cId="2636372783" sldId="283"/>
            <ac:spMk id="26" creationId="{091E3FFD-3000-0290-331F-065562137E03}"/>
          </ac:spMkLst>
        </pc:spChg>
        <pc:spChg chg="mod">
          <ac:chgData name="Tran Duc Nam 20215228" userId="b8f8d61f-746d-4177-a821-cea8d1cc5b2d" providerId="ADAL" clId="{5E5028C7-4097-4097-BDB0-9A5B66D95FCF}" dt="2023-07-06T18:08:42.823" v="8228" actId="165"/>
          <ac:spMkLst>
            <pc:docMk/>
            <pc:sldMk cId="2636372783" sldId="283"/>
            <ac:spMk id="27" creationId="{43A4B0B7-8DEA-489E-A382-F67A39FC626E}"/>
          </ac:spMkLst>
        </pc:spChg>
        <pc:spChg chg="mod topLvl">
          <ac:chgData name="Tran Duc Nam 20215228" userId="b8f8d61f-746d-4177-a821-cea8d1cc5b2d" providerId="ADAL" clId="{5E5028C7-4097-4097-BDB0-9A5B66D95FCF}" dt="2023-07-06T18:20:06.303" v="9361" actId="1076"/>
          <ac:spMkLst>
            <pc:docMk/>
            <pc:sldMk cId="2636372783" sldId="283"/>
            <ac:spMk id="30" creationId="{D86E42F5-F9A3-E2D1-BE7C-7B83DDE8B4FA}"/>
          </ac:spMkLst>
        </pc:spChg>
        <pc:spChg chg="mod">
          <ac:chgData name="Tran Duc Nam 20215228" userId="b8f8d61f-746d-4177-a821-cea8d1cc5b2d" providerId="ADAL" clId="{5E5028C7-4097-4097-BDB0-9A5B66D95FCF}" dt="2023-07-06T18:07:41.890" v="8160" actId="14100"/>
          <ac:spMkLst>
            <pc:docMk/>
            <pc:sldMk cId="2636372783" sldId="283"/>
            <ac:spMk id="37" creationId="{560127B8-5145-8DBD-4BB1-CFFDF6762500}"/>
          </ac:spMkLst>
        </pc:spChg>
        <pc:spChg chg="mod">
          <ac:chgData name="Tran Duc Nam 20215228" userId="b8f8d61f-746d-4177-a821-cea8d1cc5b2d" providerId="ADAL" clId="{5E5028C7-4097-4097-BDB0-9A5B66D95FCF}" dt="2023-07-06T18:16:10.462" v="9002" actId="1076"/>
          <ac:spMkLst>
            <pc:docMk/>
            <pc:sldMk cId="2636372783" sldId="283"/>
            <ac:spMk id="38" creationId="{1FBEF34E-8DB8-F3DA-B0C6-11F59BBC5A1A}"/>
          </ac:spMkLst>
        </pc:spChg>
        <pc:spChg chg="mod">
          <ac:chgData name="Tran Duc Nam 20215228" userId="b8f8d61f-746d-4177-a821-cea8d1cc5b2d" providerId="ADAL" clId="{5E5028C7-4097-4097-BDB0-9A5B66D95FCF}" dt="2023-07-06T18:16:10.462" v="9002" actId="1076"/>
          <ac:spMkLst>
            <pc:docMk/>
            <pc:sldMk cId="2636372783" sldId="283"/>
            <ac:spMk id="39" creationId="{55A61D46-DE9A-0B9F-4A3E-73F8491F00E2}"/>
          </ac:spMkLst>
        </pc:spChg>
        <pc:spChg chg="mod">
          <ac:chgData name="Tran Duc Nam 20215228" userId="b8f8d61f-746d-4177-a821-cea8d1cc5b2d" providerId="ADAL" clId="{5E5028C7-4097-4097-BDB0-9A5B66D95FCF}" dt="2023-07-06T18:15:53.507" v="8970" actId="165"/>
          <ac:spMkLst>
            <pc:docMk/>
            <pc:sldMk cId="2636372783" sldId="283"/>
            <ac:spMk id="41" creationId="{22557E22-22E8-43BA-CDE7-2DCB5CCD216B}"/>
          </ac:spMkLst>
        </pc:spChg>
        <pc:spChg chg="mod">
          <ac:chgData name="Tran Duc Nam 20215228" userId="b8f8d61f-746d-4177-a821-cea8d1cc5b2d" providerId="ADAL" clId="{5E5028C7-4097-4097-BDB0-9A5B66D95FCF}" dt="2023-07-06T18:15:53.507" v="8970" actId="165"/>
          <ac:spMkLst>
            <pc:docMk/>
            <pc:sldMk cId="2636372783" sldId="283"/>
            <ac:spMk id="42" creationId="{0CF97E04-4245-152B-97C9-700F3AC67751}"/>
          </ac:spMkLst>
        </pc:spChg>
        <pc:spChg chg="mod topLvl">
          <ac:chgData name="Tran Duc Nam 20215228" userId="b8f8d61f-746d-4177-a821-cea8d1cc5b2d" providerId="ADAL" clId="{5E5028C7-4097-4097-BDB0-9A5B66D95FCF}" dt="2023-07-06T18:20:06.303" v="9361" actId="1076"/>
          <ac:spMkLst>
            <pc:docMk/>
            <pc:sldMk cId="2636372783" sldId="283"/>
            <ac:spMk id="46" creationId="{6F228A39-7EF5-ABFA-6379-8C4715920A9A}"/>
          </ac:spMkLst>
        </pc:spChg>
        <pc:spChg chg="del topLvl">
          <ac:chgData name="Tran Duc Nam 20215228" userId="b8f8d61f-746d-4177-a821-cea8d1cc5b2d" providerId="ADAL" clId="{5E5028C7-4097-4097-BDB0-9A5B66D95FCF}" dt="2023-07-06T18:08:22.865" v="8193" actId="478"/>
          <ac:spMkLst>
            <pc:docMk/>
            <pc:sldMk cId="2636372783" sldId="283"/>
            <ac:spMk id="49" creationId="{021D2B37-4C7C-B69E-05DD-61350993B1D4}"/>
          </ac:spMkLst>
        </pc:spChg>
        <pc:spChg chg="mod topLvl">
          <ac:chgData name="Tran Duc Nam 20215228" userId="b8f8d61f-746d-4177-a821-cea8d1cc5b2d" providerId="ADAL" clId="{5E5028C7-4097-4097-BDB0-9A5B66D95FCF}" dt="2023-07-06T18:20:06.303" v="9361" actId="1076"/>
          <ac:spMkLst>
            <pc:docMk/>
            <pc:sldMk cId="2636372783" sldId="283"/>
            <ac:spMk id="50" creationId="{7A59497C-6EB5-4C86-F09D-C1A55088CD2C}"/>
          </ac:spMkLst>
        </pc:spChg>
        <pc:spChg chg="mod topLvl">
          <ac:chgData name="Tran Duc Nam 20215228" userId="b8f8d61f-746d-4177-a821-cea8d1cc5b2d" providerId="ADAL" clId="{5E5028C7-4097-4097-BDB0-9A5B66D95FCF}" dt="2023-07-06T18:20:06.303" v="9361" actId="1076"/>
          <ac:spMkLst>
            <pc:docMk/>
            <pc:sldMk cId="2636372783" sldId="283"/>
            <ac:spMk id="51" creationId="{C16B4BF2-DEAE-4845-AEF4-1E75FB8AA9A7}"/>
          </ac:spMkLst>
        </pc:spChg>
        <pc:spChg chg="mod">
          <ac:chgData name="Tran Duc Nam 20215228" userId="b8f8d61f-746d-4177-a821-cea8d1cc5b2d" providerId="ADAL" clId="{5E5028C7-4097-4097-BDB0-9A5B66D95FCF}" dt="2023-07-06T18:15:09.349" v="8937" actId="165"/>
          <ac:spMkLst>
            <pc:docMk/>
            <pc:sldMk cId="2636372783" sldId="283"/>
            <ac:spMk id="53" creationId="{664D32D8-5175-7C4E-8DC8-0EC52383FB71}"/>
          </ac:spMkLst>
        </pc:spChg>
        <pc:spChg chg="mod">
          <ac:chgData name="Tran Duc Nam 20215228" userId="b8f8d61f-746d-4177-a821-cea8d1cc5b2d" providerId="ADAL" clId="{5E5028C7-4097-4097-BDB0-9A5B66D95FCF}" dt="2023-07-06T18:15:09.349" v="8937" actId="165"/>
          <ac:spMkLst>
            <pc:docMk/>
            <pc:sldMk cId="2636372783" sldId="283"/>
            <ac:spMk id="54" creationId="{CC76EDC1-3387-BE8B-99D4-9B8D297E54F5}"/>
          </ac:spMkLst>
        </pc:spChg>
        <pc:spChg chg="add mod">
          <ac:chgData name="Tran Duc Nam 20215228" userId="b8f8d61f-746d-4177-a821-cea8d1cc5b2d" providerId="ADAL" clId="{5E5028C7-4097-4097-BDB0-9A5B66D95FCF}" dt="2023-07-06T18:20:06.303" v="9361" actId="1076"/>
          <ac:spMkLst>
            <pc:docMk/>
            <pc:sldMk cId="2636372783" sldId="283"/>
            <ac:spMk id="55" creationId="{329D97C7-F9D5-8CE3-3F83-4EF1ADB45519}"/>
          </ac:spMkLst>
        </pc:spChg>
        <pc:spChg chg="mod">
          <ac:chgData name="Tran Duc Nam 20215228" userId="b8f8d61f-746d-4177-a821-cea8d1cc5b2d" providerId="ADAL" clId="{5E5028C7-4097-4097-BDB0-9A5B66D95FCF}" dt="2023-07-06T18:17:21.232" v="9076" actId="571"/>
          <ac:spMkLst>
            <pc:docMk/>
            <pc:sldMk cId="2636372783" sldId="283"/>
            <ac:spMk id="58" creationId="{8CAA24ED-3A36-9885-29B6-F107037F71EA}"/>
          </ac:spMkLst>
        </pc:spChg>
        <pc:spChg chg="mod">
          <ac:chgData name="Tran Duc Nam 20215228" userId="b8f8d61f-746d-4177-a821-cea8d1cc5b2d" providerId="ADAL" clId="{5E5028C7-4097-4097-BDB0-9A5B66D95FCF}" dt="2023-07-06T18:17:21.232" v="9076" actId="571"/>
          <ac:spMkLst>
            <pc:docMk/>
            <pc:sldMk cId="2636372783" sldId="283"/>
            <ac:spMk id="59" creationId="{10930A11-028F-8E8C-AD37-D4261196F5D0}"/>
          </ac:spMkLst>
        </pc:spChg>
        <pc:spChg chg="mod">
          <ac:chgData name="Tran Duc Nam 20215228" userId="b8f8d61f-746d-4177-a821-cea8d1cc5b2d" providerId="ADAL" clId="{5E5028C7-4097-4097-BDB0-9A5B66D95FCF}" dt="2023-07-06T18:17:34.876" v="9128" actId="20577"/>
          <ac:spMkLst>
            <pc:docMk/>
            <pc:sldMk cId="2636372783" sldId="283"/>
            <ac:spMk id="61" creationId="{AF33CF0B-1923-A8AE-1B85-998A9F25A1C8}"/>
          </ac:spMkLst>
        </pc:spChg>
        <pc:spChg chg="mod">
          <ac:chgData name="Tran Duc Nam 20215228" userId="b8f8d61f-746d-4177-a821-cea8d1cc5b2d" providerId="ADAL" clId="{5E5028C7-4097-4097-BDB0-9A5B66D95FCF}" dt="2023-07-06T18:18:43.964" v="9272" actId="14100"/>
          <ac:spMkLst>
            <pc:docMk/>
            <pc:sldMk cId="2636372783" sldId="283"/>
            <ac:spMk id="62" creationId="{93E51345-4CBB-334F-1939-B7F17A86E23B}"/>
          </ac:spMkLst>
        </pc:spChg>
        <pc:spChg chg="add mod">
          <ac:chgData name="Tran Duc Nam 20215228" userId="b8f8d61f-746d-4177-a821-cea8d1cc5b2d" providerId="ADAL" clId="{5E5028C7-4097-4097-BDB0-9A5B66D95FCF}" dt="2023-07-06T18:26:20.833" v="10072" actId="164"/>
          <ac:spMkLst>
            <pc:docMk/>
            <pc:sldMk cId="2636372783" sldId="283"/>
            <ac:spMk id="63" creationId="{C792C8BD-B764-95E6-B0C7-0A174CD63237}"/>
          </ac:spMkLst>
        </pc:spChg>
        <pc:spChg chg="mod">
          <ac:chgData name="Tran Duc Nam 20215228" userId="b8f8d61f-746d-4177-a821-cea8d1cc5b2d" providerId="ADAL" clId="{5E5028C7-4097-4097-BDB0-9A5B66D95FCF}" dt="2023-07-06T18:19:06.059" v="9300" actId="571"/>
          <ac:spMkLst>
            <pc:docMk/>
            <pc:sldMk cId="2636372783" sldId="283"/>
            <ac:spMk id="66" creationId="{EBB1F466-5B44-FF8C-E5E0-C8F9D7F86DA0}"/>
          </ac:spMkLst>
        </pc:spChg>
        <pc:spChg chg="mod">
          <ac:chgData name="Tran Duc Nam 20215228" userId="b8f8d61f-746d-4177-a821-cea8d1cc5b2d" providerId="ADAL" clId="{5E5028C7-4097-4097-BDB0-9A5B66D95FCF}" dt="2023-07-06T18:19:06.059" v="9300" actId="571"/>
          <ac:spMkLst>
            <pc:docMk/>
            <pc:sldMk cId="2636372783" sldId="283"/>
            <ac:spMk id="67" creationId="{C703BD08-BAF1-2311-4464-FD6EEEF2CE89}"/>
          </ac:spMkLst>
        </pc:spChg>
        <pc:spChg chg="add mod">
          <ac:chgData name="Tran Duc Nam 20215228" userId="b8f8d61f-746d-4177-a821-cea8d1cc5b2d" providerId="ADAL" clId="{5E5028C7-4097-4097-BDB0-9A5B66D95FCF}" dt="2023-07-06T18:26:20.833" v="10072" actId="164"/>
          <ac:spMkLst>
            <pc:docMk/>
            <pc:sldMk cId="2636372783" sldId="283"/>
            <ac:spMk id="68" creationId="{5E4D7813-E4B7-219D-B59A-80BCD8B531FD}"/>
          </ac:spMkLst>
        </pc:spChg>
        <pc:spChg chg="add mod">
          <ac:chgData name="Tran Duc Nam 20215228" userId="b8f8d61f-746d-4177-a821-cea8d1cc5b2d" providerId="ADAL" clId="{5E5028C7-4097-4097-BDB0-9A5B66D95FCF}" dt="2023-07-06T18:26:20.833" v="10072" actId="164"/>
          <ac:spMkLst>
            <pc:docMk/>
            <pc:sldMk cId="2636372783" sldId="283"/>
            <ac:spMk id="69" creationId="{2E66EE4A-DC53-E1EF-F4B6-58B1D928EB47}"/>
          </ac:spMkLst>
        </pc:spChg>
        <pc:spChg chg="add mod">
          <ac:chgData name="Tran Duc Nam 20215228" userId="b8f8d61f-746d-4177-a821-cea8d1cc5b2d" providerId="ADAL" clId="{5E5028C7-4097-4097-BDB0-9A5B66D95FCF}" dt="2023-07-06T18:26:27.740" v="10075" actId="164"/>
          <ac:spMkLst>
            <pc:docMk/>
            <pc:sldMk cId="2636372783" sldId="283"/>
            <ac:spMk id="70" creationId="{DA440681-4EBE-8BCC-6275-9CF31DB05FF7}"/>
          </ac:spMkLst>
        </pc:spChg>
        <pc:spChg chg="mod">
          <ac:chgData name="Tran Duc Nam 20215228" userId="b8f8d61f-746d-4177-a821-cea8d1cc5b2d" providerId="ADAL" clId="{5E5028C7-4097-4097-BDB0-9A5B66D95FCF}" dt="2023-07-06T18:19:35.176" v="9331" actId="571"/>
          <ac:spMkLst>
            <pc:docMk/>
            <pc:sldMk cId="2636372783" sldId="283"/>
            <ac:spMk id="73" creationId="{5A60E451-3EA5-40E8-4557-C87DB3501133}"/>
          </ac:spMkLst>
        </pc:spChg>
        <pc:spChg chg="mod">
          <ac:chgData name="Tran Duc Nam 20215228" userId="b8f8d61f-746d-4177-a821-cea8d1cc5b2d" providerId="ADAL" clId="{5E5028C7-4097-4097-BDB0-9A5B66D95FCF}" dt="2023-07-06T18:19:35.176" v="9331" actId="571"/>
          <ac:spMkLst>
            <pc:docMk/>
            <pc:sldMk cId="2636372783" sldId="283"/>
            <ac:spMk id="74" creationId="{03B65158-D995-A452-8EE4-BA208CB0910A}"/>
          </ac:spMkLst>
        </pc:spChg>
        <pc:spChg chg="add mod">
          <ac:chgData name="Tran Duc Nam 20215228" userId="b8f8d61f-746d-4177-a821-cea8d1cc5b2d" providerId="ADAL" clId="{5E5028C7-4097-4097-BDB0-9A5B66D95FCF}" dt="2023-07-06T18:26:27.740" v="10075" actId="164"/>
          <ac:spMkLst>
            <pc:docMk/>
            <pc:sldMk cId="2636372783" sldId="283"/>
            <ac:spMk id="75" creationId="{64C61D7D-310D-E959-5B3D-659C229A94FB}"/>
          </ac:spMkLst>
        </pc:spChg>
        <pc:spChg chg="add mod">
          <ac:chgData name="Tran Duc Nam 20215228" userId="b8f8d61f-746d-4177-a821-cea8d1cc5b2d" providerId="ADAL" clId="{5E5028C7-4097-4097-BDB0-9A5B66D95FCF}" dt="2023-07-06T18:26:27.740" v="10075" actId="164"/>
          <ac:spMkLst>
            <pc:docMk/>
            <pc:sldMk cId="2636372783" sldId="283"/>
            <ac:spMk id="76" creationId="{31EF24F7-BFC4-6031-FF4F-6293D7332138}"/>
          </ac:spMkLst>
        </pc:spChg>
        <pc:spChg chg="add mod">
          <ac:chgData name="Tran Duc Nam 20215228" userId="b8f8d61f-746d-4177-a821-cea8d1cc5b2d" providerId="ADAL" clId="{5E5028C7-4097-4097-BDB0-9A5B66D95FCF}" dt="2023-07-06T18:26:31.351" v="10076" actId="164"/>
          <ac:spMkLst>
            <pc:docMk/>
            <pc:sldMk cId="2636372783" sldId="283"/>
            <ac:spMk id="77" creationId="{0D2A8CD6-0869-238C-1257-06304CC0B7AD}"/>
          </ac:spMkLst>
        </pc:spChg>
        <pc:spChg chg="mod">
          <ac:chgData name="Tran Duc Nam 20215228" userId="b8f8d61f-746d-4177-a821-cea8d1cc5b2d" providerId="ADAL" clId="{5E5028C7-4097-4097-BDB0-9A5B66D95FCF}" dt="2023-07-06T18:19:41.860" v="9332" actId="571"/>
          <ac:spMkLst>
            <pc:docMk/>
            <pc:sldMk cId="2636372783" sldId="283"/>
            <ac:spMk id="80" creationId="{77537736-4E40-6CCD-108C-7F78ABACB60C}"/>
          </ac:spMkLst>
        </pc:spChg>
        <pc:spChg chg="mod">
          <ac:chgData name="Tran Duc Nam 20215228" userId="b8f8d61f-746d-4177-a821-cea8d1cc5b2d" providerId="ADAL" clId="{5E5028C7-4097-4097-BDB0-9A5B66D95FCF}" dt="2023-07-06T18:19:41.860" v="9332" actId="571"/>
          <ac:spMkLst>
            <pc:docMk/>
            <pc:sldMk cId="2636372783" sldId="283"/>
            <ac:spMk id="81" creationId="{018F54FD-7F2E-FDBE-A0B1-D59246DDA347}"/>
          </ac:spMkLst>
        </pc:spChg>
        <pc:spChg chg="add mod">
          <ac:chgData name="Tran Duc Nam 20215228" userId="b8f8d61f-746d-4177-a821-cea8d1cc5b2d" providerId="ADAL" clId="{5E5028C7-4097-4097-BDB0-9A5B66D95FCF}" dt="2023-07-06T18:26:31.351" v="10076" actId="164"/>
          <ac:spMkLst>
            <pc:docMk/>
            <pc:sldMk cId="2636372783" sldId="283"/>
            <ac:spMk id="82" creationId="{76F1CFB7-8F68-FA61-2002-9D62410D0F87}"/>
          </ac:spMkLst>
        </pc:spChg>
        <pc:spChg chg="add mod">
          <ac:chgData name="Tran Duc Nam 20215228" userId="b8f8d61f-746d-4177-a821-cea8d1cc5b2d" providerId="ADAL" clId="{5E5028C7-4097-4097-BDB0-9A5B66D95FCF}" dt="2023-07-06T18:26:31.351" v="10076" actId="164"/>
          <ac:spMkLst>
            <pc:docMk/>
            <pc:sldMk cId="2636372783" sldId="283"/>
            <ac:spMk id="83" creationId="{4D0E0AF3-7004-689E-7AF6-1EEA211D9613}"/>
          </ac:spMkLst>
        </pc:spChg>
        <pc:grpChg chg="del">
          <ac:chgData name="Tran Duc Nam 20215228" userId="b8f8d61f-746d-4177-a821-cea8d1cc5b2d" providerId="ADAL" clId="{5E5028C7-4097-4097-BDB0-9A5B66D95FCF}" dt="2023-07-06T18:10:16.117" v="8342" actId="478"/>
          <ac:grpSpMkLst>
            <pc:docMk/>
            <pc:sldMk cId="2636372783" sldId="283"/>
            <ac:grpSpMk id="7" creationId="{A6979224-708F-E8B2-EE8F-52450712AA54}"/>
          </ac:grpSpMkLst>
        </pc:grpChg>
        <pc:grpChg chg="del">
          <ac:chgData name="Tran Duc Nam 20215228" userId="b8f8d61f-746d-4177-a821-cea8d1cc5b2d" providerId="ADAL" clId="{5E5028C7-4097-4097-BDB0-9A5B66D95FCF}" dt="2023-07-06T18:08:18.975" v="8190" actId="478"/>
          <ac:grpSpMkLst>
            <pc:docMk/>
            <pc:sldMk cId="2636372783" sldId="283"/>
            <ac:grpSpMk id="8" creationId="{00000000-0000-0000-0000-000000000000}"/>
          </ac:grpSpMkLst>
        </pc:grpChg>
        <pc:grpChg chg="add del mod">
          <ac:chgData name="Tran Duc Nam 20215228" userId="b8f8d61f-746d-4177-a821-cea8d1cc5b2d" providerId="ADAL" clId="{5E5028C7-4097-4097-BDB0-9A5B66D95FCF}" dt="2023-07-06T18:08:42.823" v="8228" actId="165"/>
          <ac:grpSpMkLst>
            <pc:docMk/>
            <pc:sldMk cId="2636372783" sldId="283"/>
            <ac:grpSpMk id="11" creationId="{C56FC3C8-2807-A8DC-8E0B-5413440C2F7E}"/>
          </ac:grpSpMkLst>
        </pc:grpChg>
        <pc:grpChg chg="del">
          <ac:chgData name="Tran Duc Nam 20215228" userId="b8f8d61f-746d-4177-a821-cea8d1cc5b2d" providerId="ADAL" clId="{5E5028C7-4097-4097-BDB0-9A5B66D95FCF}" dt="2023-07-06T18:10:16.117" v="8342" actId="478"/>
          <ac:grpSpMkLst>
            <pc:docMk/>
            <pc:sldMk cId="2636372783" sldId="283"/>
            <ac:grpSpMk id="12" creationId="{AA009B5C-348B-C2AB-B7B4-CB7F58A0AC02}"/>
          </ac:grpSpMkLst>
        </pc:grpChg>
        <pc:grpChg chg="del">
          <ac:chgData name="Tran Duc Nam 20215228" userId="b8f8d61f-746d-4177-a821-cea8d1cc5b2d" providerId="ADAL" clId="{5E5028C7-4097-4097-BDB0-9A5B66D95FCF}" dt="2023-07-06T18:14:06.371" v="8765" actId="478"/>
          <ac:grpSpMkLst>
            <pc:docMk/>
            <pc:sldMk cId="2636372783" sldId="283"/>
            <ac:grpSpMk id="15" creationId="{77A2C6D0-43D6-CBB2-10A6-9C5539C87768}"/>
          </ac:grpSpMkLst>
        </pc:grpChg>
        <pc:grpChg chg="del">
          <ac:chgData name="Tran Duc Nam 20215228" userId="b8f8d61f-746d-4177-a821-cea8d1cc5b2d" providerId="ADAL" clId="{5E5028C7-4097-4097-BDB0-9A5B66D95FCF}" dt="2023-07-06T18:08:18.975" v="8190" actId="478"/>
          <ac:grpSpMkLst>
            <pc:docMk/>
            <pc:sldMk cId="2636372783" sldId="283"/>
            <ac:grpSpMk id="17" creationId="{18DBE4B0-EE9A-F865-F7ED-FC3A51941EA7}"/>
          </ac:grpSpMkLst>
        </pc:grpChg>
        <pc:grpChg chg="mod topLvl">
          <ac:chgData name="Tran Duc Nam 20215228" userId="b8f8d61f-746d-4177-a821-cea8d1cc5b2d" providerId="ADAL" clId="{5E5028C7-4097-4097-BDB0-9A5B66D95FCF}" dt="2023-07-06T18:12:22.336" v="8585" actId="164"/>
          <ac:grpSpMkLst>
            <pc:docMk/>
            <pc:sldMk cId="2636372783" sldId="283"/>
            <ac:grpSpMk id="21" creationId="{DCFA3345-F96B-AE9F-91E8-F9E7CC4F85D3}"/>
          </ac:grpSpMkLst>
        </pc:grpChg>
        <pc:grpChg chg="add del mod topLvl">
          <ac:chgData name="Tran Duc Nam 20215228" userId="b8f8d61f-746d-4177-a821-cea8d1cc5b2d" providerId="ADAL" clId="{5E5028C7-4097-4097-BDB0-9A5B66D95FCF}" dt="2023-07-06T18:12:22.336" v="8585" actId="164"/>
          <ac:grpSpMkLst>
            <pc:docMk/>
            <pc:sldMk cId="2636372783" sldId="283"/>
            <ac:grpSpMk id="22" creationId="{A0662EBA-160A-8A4F-00B8-AF92CDC3FED2}"/>
          </ac:grpSpMkLst>
        </pc:grpChg>
        <pc:grpChg chg="mod">
          <ac:chgData name="Tran Duc Nam 20215228" userId="b8f8d61f-746d-4177-a821-cea8d1cc5b2d" providerId="ADAL" clId="{5E5028C7-4097-4097-BDB0-9A5B66D95FCF}" dt="2023-07-06T18:08:42.823" v="8228" actId="165"/>
          <ac:grpSpMkLst>
            <pc:docMk/>
            <pc:sldMk cId="2636372783" sldId="283"/>
            <ac:grpSpMk id="25" creationId="{ACA441D2-A07C-7523-F402-1B44081A96A0}"/>
          </ac:grpSpMkLst>
        </pc:grpChg>
        <pc:grpChg chg="add mod">
          <ac:chgData name="Tran Duc Nam 20215228" userId="b8f8d61f-746d-4177-a821-cea8d1cc5b2d" providerId="ADAL" clId="{5E5028C7-4097-4097-BDB0-9A5B66D95FCF}" dt="2023-07-06T18:20:06.303" v="9361" actId="1076"/>
          <ac:grpSpMkLst>
            <pc:docMk/>
            <pc:sldMk cId="2636372783" sldId="283"/>
            <ac:grpSpMk id="28" creationId="{C6EB22B3-C7EF-358C-6347-1A65BBFCEBEC}"/>
          </ac:grpSpMkLst>
        </pc:grpChg>
        <pc:grpChg chg="add del mod">
          <ac:chgData name="Tran Duc Nam 20215228" userId="b8f8d61f-746d-4177-a821-cea8d1cc5b2d" providerId="ADAL" clId="{5E5028C7-4097-4097-BDB0-9A5B66D95FCF}" dt="2023-07-06T18:13:41.320" v="8754" actId="165"/>
          <ac:grpSpMkLst>
            <pc:docMk/>
            <pc:sldMk cId="2636372783" sldId="283"/>
            <ac:grpSpMk id="29" creationId="{09F31138-3BF7-4B53-2A26-D1A78CE6D01C}"/>
          </ac:grpSpMkLst>
        </pc:grpChg>
        <pc:grpChg chg="mod topLvl">
          <ac:chgData name="Tran Duc Nam 20215228" userId="b8f8d61f-746d-4177-a821-cea8d1cc5b2d" providerId="ADAL" clId="{5E5028C7-4097-4097-BDB0-9A5B66D95FCF}" dt="2023-07-06T18:20:06.303" v="9361" actId="1076"/>
          <ac:grpSpMkLst>
            <pc:docMk/>
            <pc:sldMk cId="2636372783" sldId="283"/>
            <ac:grpSpMk id="34" creationId="{42869DE7-B98D-0267-83D1-DB6EF88853C5}"/>
          </ac:grpSpMkLst>
        </pc:grpChg>
        <pc:grpChg chg="mod topLvl">
          <ac:chgData name="Tran Duc Nam 20215228" userId="b8f8d61f-746d-4177-a821-cea8d1cc5b2d" providerId="ADAL" clId="{5E5028C7-4097-4097-BDB0-9A5B66D95FCF}" dt="2023-07-06T18:20:06.303" v="9361" actId="1076"/>
          <ac:grpSpMkLst>
            <pc:docMk/>
            <pc:sldMk cId="2636372783" sldId="283"/>
            <ac:grpSpMk id="35" creationId="{62C24699-C04B-BE18-1570-C1E5B2E15717}"/>
          </ac:grpSpMkLst>
        </pc:grpChg>
        <pc:grpChg chg="del">
          <ac:chgData name="Tran Duc Nam 20215228" userId="b8f8d61f-746d-4177-a821-cea8d1cc5b2d" providerId="ADAL" clId="{5E5028C7-4097-4097-BDB0-9A5B66D95FCF}" dt="2023-07-06T18:08:17.006" v="8189" actId="478"/>
          <ac:grpSpMkLst>
            <pc:docMk/>
            <pc:sldMk cId="2636372783" sldId="283"/>
            <ac:grpSpMk id="36" creationId="{75EE63DA-73F2-9CEE-FC1C-5CE8EE9E7E64}"/>
          </ac:grpSpMkLst>
        </pc:grpChg>
        <pc:grpChg chg="mod">
          <ac:chgData name="Tran Duc Nam 20215228" userId="b8f8d61f-746d-4177-a821-cea8d1cc5b2d" providerId="ADAL" clId="{5E5028C7-4097-4097-BDB0-9A5B66D95FCF}" dt="2023-07-06T18:15:53.507" v="8970" actId="165"/>
          <ac:grpSpMkLst>
            <pc:docMk/>
            <pc:sldMk cId="2636372783" sldId="283"/>
            <ac:grpSpMk id="40" creationId="{F0E4B57E-19B2-48F8-18AB-26B8E8F828CE}"/>
          </ac:grpSpMkLst>
        </pc:grpChg>
        <pc:grpChg chg="add mod">
          <ac:chgData name="Tran Duc Nam 20215228" userId="b8f8d61f-746d-4177-a821-cea8d1cc5b2d" providerId="ADAL" clId="{5E5028C7-4097-4097-BDB0-9A5B66D95FCF}" dt="2023-07-06T18:13:59.385" v="8761" actId="164"/>
          <ac:grpSpMkLst>
            <pc:docMk/>
            <pc:sldMk cId="2636372783" sldId="283"/>
            <ac:grpSpMk id="43" creationId="{8E9FA669-3FBE-E2E5-1C61-AF7C5538555A}"/>
          </ac:grpSpMkLst>
        </pc:grpChg>
        <pc:grpChg chg="add del mod">
          <ac:chgData name="Tran Duc Nam 20215228" userId="b8f8d61f-746d-4177-a821-cea8d1cc5b2d" providerId="ADAL" clId="{5E5028C7-4097-4097-BDB0-9A5B66D95FCF}" dt="2023-07-06T18:15:53.507" v="8970" actId="165"/>
          <ac:grpSpMkLst>
            <pc:docMk/>
            <pc:sldMk cId="2636372783" sldId="283"/>
            <ac:grpSpMk id="44" creationId="{F4CF73CC-B354-0846-11FA-FDEA3D2E86A5}"/>
          </ac:grpSpMkLst>
        </pc:grpChg>
        <pc:grpChg chg="add del mod">
          <ac:chgData name="Tran Duc Nam 20215228" userId="b8f8d61f-746d-4177-a821-cea8d1cc5b2d" providerId="ADAL" clId="{5E5028C7-4097-4097-BDB0-9A5B66D95FCF}" dt="2023-07-06T18:15:09.349" v="8937" actId="165"/>
          <ac:grpSpMkLst>
            <pc:docMk/>
            <pc:sldMk cId="2636372783" sldId="283"/>
            <ac:grpSpMk id="45" creationId="{A16AB353-DF43-D82C-88F6-8BFB1A1BBD23}"/>
          </ac:grpSpMkLst>
        </pc:grpChg>
        <pc:grpChg chg="mod topLvl">
          <ac:chgData name="Tran Duc Nam 20215228" userId="b8f8d61f-746d-4177-a821-cea8d1cc5b2d" providerId="ADAL" clId="{5E5028C7-4097-4097-BDB0-9A5B66D95FCF}" dt="2023-07-06T18:20:06.303" v="9361" actId="1076"/>
          <ac:grpSpMkLst>
            <pc:docMk/>
            <pc:sldMk cId="2636372783" sldId="283"/>
            <ac:grpSpMk id="47" creationId="{E47C08A7-CBA7-8A73-B768-C52E9B6088FF}"/>
          </ac:grpSpMkLst>
        </pc:grpChg>
        <pc:grpChg chg="del mod topLvl">
          <ac:chgData name="Tran Duc Nam 20215228" userId="b8f8d61f-746d-4177-a821-cea8d1cc5b2d" providerId="ADAL" clId="{5E5028C7-4097-4097-BDB0-9A5B66D95FCF}" dt="2023-07-06T18:16:57.576" v="9071" actId="165"/>
          <ac:grpSpMkLst>
            <pc:docMk/>
            <pc:sldMk cId="2636372783" sldId="283"/>
            <ac:grpSpMk id="48" creationId="{652212E1-E11E-1509-0466-629E86A58720}"/>
          </ac:grpSpMkLst>
        </pc:grpChg>
        <pc:grpChg chg="mod">
          <ac:chgData name="Tran Duc Nam 20215228" userId="b8f8d61f-746d-4177-a821-cea8d1cc5b2d" providerId="ADAL" clId="{5E5028C7-4097-4097-BDB0-9A5B66D95FCF}" dt="2023-07-06T18:15:09.349" v="8937" actId="165"/>
          <ac:grpSpMkLst>
            <pc:docMk/>
            <pc:sldMk cId="2636372783" sldId="283"/>
            <ac:grpSpMk id="52" creationId="{751552EF-EA77-535D-23DE-5E04180B1F1B}"/>
          </ac:grpSpMkLst>
        </pc:grpChg>
        <pc:grpChg chg="add mod">
          <ac:chgData name="Tran Duc Nam 20215228" userId="b8f8d61f-746d-4177-a821-cea8d1cc5b2d" providerId="ADAL" clId="{5E5028C7-4097-4097-BDB0-9A5B66D95FCF}" dt="2023-07-06T18:20:06.303" v="9361" actId="1076"/>
          <ac:grpSpMkLst>
            <pc:docMk/>
            <pc:sldMk cId="2636372783" sldId="283"/>
            <ac:grpSpMk id="56" creationId="{6C400C48-6808-B6B2-6326-4312218680C7}"/>
          </ac:grpSpMkLst>
        </pc:grpChg>
        <pc:grpChg chg="mod">
          <ac:chgData name="Tran Duc Nam 20215228" userId="b8f8d61f-746d-4177-a821-cea8d1cc5b2d" providerId="ADAL" clId="{5E5028C7-4097-4097-BDB0-9A5B66D95FCF}" dt="2023-07-06T18:17:21.232" v="9076" actId="571"/>
          <ac:grpSpMkLst>
            <pc:docMk/>
            <pc:sldMk cId="2636372783" sldId="283"/>
            <ac:grpSpMk id="57" creationId="{16A25046-5A52-6D1F-B2EC-5C933BDAB085}"/>
          </ac:grpSpMkLst>
        </pc:grpChg>
        <pc:grpChg chg="add mod">
          <ac:chgData name="Tran Duc Nam 20215228" userId="b8f8d61f-746d-4177-a821-cea8d1cc5b2d" providerId="ADAL" clId="{5E5028C7-4097-4097-BDB0-9A5B66D95FCF}" dt="2023-07-06T18:20:06.303" v="9361" actId="1076"/>
          <ac:grpSpMkLst>
            <pc:docMk/>
            <pc:sldMk cId="2636372783" sldId="283"/>
            <ac:grpSpMk id="60" creationId="{802B8C40-04D2-3737-F065-D378CBC1703C}"/>
          </ac:grpSpMkLst>
        </pc:grpChg>
        <pc:grpChg chg="add mod">
          <ac:chgData name="Tran Duc Nam 20215228" userId="b8f8d61f-746d-4177-a821-cea8d1cc5b2d" providerId="ADAL" clId="{5E5028C7-4097-4097-BDB0-9A5B66D95FCF}" dt="2023-07-06T18:26:20.833" v="10072" actId="164"/>
          <ac:grpSpMkLst>
            <pc:docMk/>
            <pc:sldMk cId="2636372783" sldId="283"/>
            <ac:grpSpMk id="64" creationId="{85227E60-CE5B-0DF1-B53F-34CD2645A3DC}"/>
          </ac:grpSpMkLst>
        </pc:grpChg>
        <pc:grpChg chg="mod">
          <ac:chgData name="Tran Duc Nam 20215228" userId="b8f8d61f-746d-4177-a821-cea8d1cc5b2d" providerId="ADAL" clId="{5E5028C7-4097-4097-BDB0-9A5B66D95FCF}" dt="2023-07-06T18:19:06.059" v="9300" actId="571"/>
          <ac:grpSpMkLst>
            <pc:docMk/>
            <pc:sldMk cId="2636372783" sldId="283"/>
            <ac:grpSpMk id="65" creationId="{99663DEC-7C01-BC70-88A4-7E2FFB6A8B1A}"/>
          </ac:grpSpMkLst>
        </pc:grpChg>
        <pc:grpChg chg="add mod">
          <ac:chgData name="Tran Duc Nam 20215228" userId="b8f8d61f-746d-4177-a821-cea8d1cc5b2d" providerId="ADAL" clId="{5E5028C7-4097-4097-BDB0-9A5B66D95FCF}" dt="2023-07-06T18:26:27.740" v="10075" actId="164"/>
          <ac:grpSpMkLst>
            <pc:docMk/>
            <pc:sldMk cId="2636372783" sldId="283"/>
            <ac:grpSpMk id="71" creationId="{8A9948BD-7E5E-A894-3C36-B72BD0F9109A}"/>
          </ac:grpSpMkLst>
        </pc:grpChg>
        <pc:grpChg chg="mod">
          <ac:chgData name="Tran Duc Nam 20215228" userId="b8f8d61f-746d-4177-a821-cea8d1cc5b2d" providerId="ADAL" clId="{5E5028C7-4097-4097-BDB0-9A5B66D95FCF}" dt="2023-07-06T18:19:35.176" v="9331" actId="571"/>
          <ac:grpSpMkLst>
            <pc:docMk/>
            <pc:sldMk cId="2636372783" sldId="283"/>
            <ac:grpSpMk id="72" creationId="{DAF14354-9CCA-3418-02B0-31A72F85FBD7}"/>
          </ac:grpSpMkLst>
        </pc:grpChg>
        <pc:grpChg chg="add mod">
          <ac:chgData name="Tran Duc Nam 20215228" userId="b8f8d61f-746d-4177-a821-cea8d1cc5b2d" providerId="ADAL" clId="{5E5028C7-4097-4097-BDB0-9A5B66D95FCF}" dt="2023-07-06T18:26:31.351" v="10076" actId="164"/>
          <ac:grpSpMkLst>
            <pc:docMk/>
            <pc:sldMk cId="2636372783" sldId="283"/>
            <ac:grpSpMk id="78" creationId="{41F839BA-BB93-0E5F-E20E-253647896888}"/>
          </ac:grpSpMkLst>
        </pc:grpChg>
        <pc:grpChg chg="mod">
          <ac:chgData name="Tran Duc Nam 20215228" userId="b8f8d61f-746d-4177-a821-cea8d1cc5b2d" providerId="ADAL" clId="{5E5028C7-4097-4097-BDB0-9A5B66D95FCF}" dt="2023-07-06T18:19:41.860" v="9332" actId="571"/>
          <ac:grpSpMkLst>
            <pc:docMk/>
            <pc:sldMk cId="2636372783" sldId="283"/>
            <ac:grpSpMk id="79" creationId="{BDAA85C1-64FA-789B-510B-3B1F1AFB7FDC}"/>
          </ac:grpSpMkLst>
        </pc:grpChg>
        <pc:grpChg chg="add mod">
          <ac:chgData name="Tran Duc Nam 20215228" userId="b8f8d61f-746d-4177-a821-cea8d1cc5b2d" providerId="ADAL" clId="{5E5028C7-4097-4097-BDB0-9A5B66D95FCF}" dt="2023-07-06T18:26:38.265" v="10077" actId="1076"/>
          <ac:grpSpMkLst>
            <pc:docMk/>
            <pc:sldMk cId="2636372783" sldId="283"/>
            <ac:grpSpMk id="84" creationId="{3EB3AA79-5A6D-F664-62FF-74F28E1AFE16}"/>
          </ac:grpSpMkLst>
        </pc:grpChg>
        <pc:grpChg chg="add mod">
          <ac:chgData name="Tran Duc Nam 20215228" userId="b8f8d61f-746d-4177-a821-cea8d1cc5b2d" providerId="ADAL" clId="{5E5028C7-4097-4097-BDB0-9A5B66D95FCF}" dt="2023-07-06T18:26:38.265" v="10077" actId="1076"/>
          <ac:grpSpMkLst>
            <pc:docMk/>
            <pc:sldMk cId="2636372783" sldId="283"/>
            <ac:grpSpMk id="85" creationId="{B559AED4-1585-2991-5DA0-F882CD96F8EC}"/>
          </ac:grpSpMkLst>
        </pc:grpChg>
        <pc:grpChg chg="add mod">
          <ac:chgData name="Tran Duc Nam 20215228" userId="b8f8d61f-746d-4177-a821-cea8d1cc5b2d" providerId="ADAL" clId="{5E5028C7-4097-4097-BDB0-9A5B66D95FCF}" dt="2023-07-06T18:26:38.265" v="10077" actId="1076"/>
          <ac:grpSpMkLst>
            <pc:docMk/>
            <pc:sldMk cId="2636372783" sldId="283"/>
            <ac:grpSpMk id="86" creationId="{008181F6-933F-8E98-E14A-3A957E639884}"/>
          </ac:grpSpMkLst>
        </pc:grpChg>
        <pc:picChg chg="mod">
          <ac:chgData name="Tran Duc Nam 20215228" userId="b8f8d61f-746d-4177-a821-cea8d1cc5b2d" providerId="ADAL" clId="{5E5028C7-4097-4097-BDB0-9A5B66D95FCF}" dt="2023-07-06T18:26:04.815" v="10042" actId="1076"/>
          <ac:picMkLst>
            <pc:docMk/>
            <pc:sldMk cId="2636372783" sldId="283"/>
            <ac:picMk id="2" creationId="{00000000-0000-0000-0000-000000000000}"/>
          </ac:picMkLst>
        </pc:picChg>
        <pc:picChg chg="del">
          <ac:chgData name="Tran Duc Nam 20215228" userId="b8f8d61f-746d-4177-a821-cea8d1cc5b2d" providerId="ADAL" clId="{5E5028C7-4097-4097-BDB0-9A5B66D95FCF}" dt="2023-07-06T18:08:17.006" v="8189" actId="478"/>
          <ac:picMkLst>
            <pc:docMk/>
            <pc:sldMk cId="2636372783" sldId="283"/>
            <ac:picMk id="3" creationId="{9A058B5A-243B-01C2-EE76-EA75A6461EE5}"/>
          </ac:picMkLst>
        </pc:picChg>
        <pc:picChg chg="del">
          <ac:chgData name="Tran Duc Nam 20215228" userId="b8f8d61f-746d-4177-a821-cea8d1cc5b2d" providerId="ADAL" clId="{5E5028C7-4097-4097-BDB0-9A5B66D95FCF}" dt="2023-07-06T18:08:17.006" v="8189" actId="478"/>
          <ac:picMkLst>
            <pc:docMk/>
            <pc:sldMk cId="2636372783" sldId="283"/>
            <ac:picMk id="10" creationId="{00000000-0000-0000-0000-000000000000}"/>
          </ac:picMkLst>
        </pc:picChg>
        <pc:picChg chg="mod">
          <ac:chgData name="Tran Duc Nam 20215228" userId="b8f8d61f-746d-4177-a821-cea8d1cc5b2d" providerId="ADAL" clId="{5E5028C7-4097-4097-BDB0-9A5B66D95FCF}" dt="2023-07-06T18:26:09.274" v="10044" actId="1076"/>
          <ac:picMkLst>
            <pc:docMk/>
            <pc:sldMk cId="2636372783" sldId="283"/>
            <ac:picMk id="19" creationId="{490B42F1-1712-70AF-73BD-68BACE4C353C}"/>
          </ac:picMkLst>
        </pc:picChg>
      </pc:sldChg>
      <pc:sldChg chg="addSp delSp modSp add mod">
        <pc:chgData name="Tran Duc Nam 20215228" userId="b8f8d61f-746d-4177-a821-cea8d1cc5b2d" providerId="ADAL" clId="{5E5028C7-4097-4097-BDB0-9A5B66D95FCF}" dt="2023-07-06T18:27:42.156" v="10180" actId="20577"/>
        <pc:sldMkLst>
          <pc:docMk/>
          <pc:sldMk cId="414043104" sldId="284"/>
        </pc:sldMkLst>
        <pc:spChg chg="add mod">
          <ac:chgData name="Tran Duc Nam 20215228" userId="b8f8d61f-746d-4177-a821-cea8d1cc5b2d" providerId="ADAL" clId="{5E5028C7-4097-4097-BDB0-9A5B66D95FCF}" dt="2023-07-06T18:27:42.156" v="10180" actId="20577"/>
          <ac:spMkLst>
            <pc:docMk/>
            <pc:sldMk cId="414043104" sldId="284"/>
            <ac:spMk id="3" creationId="{6BBE3DE4-78BA-DB1B-D3F8-4A360AF78492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30" creationId="{D86E42F5-F9A3-E2D1-BE7C-7B83DDE8B4FA}"/>
          </ac:spMkLst>
        </pc:spChg>
        <pc:spChg chg="mod">
          <ac:chgData name="Tran Duc Nam 20215228" userId="b8f8d61f-746d-4177-a821-cea8d1cc5b2d" providerId="ADAL" clId="{5E5028C7-4097-4097-BDB0-9A5B66D95FCF}" dt="2023-07-06T18:23:44.201" v="9787" actId="20577"/>
          <ac:spMkLst>
            <pc:docMk/>
            <pc:sldMk cId="414043104" sldId="284"/>
            <ac:spMk id="37" creationId="{560127B8-5145-8DBD-4BB1-CFFDF6762500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46" creationId="{6F228A39-7EF5-ABFA-6379-8C4715920A9A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50" creationId="{7A59497C-6EB5-4C86-F09D-C1A55088CD2C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51" creationId="{C16B4BF2-DEAE-4845-AEF4-1E75FB8AA9A7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55" creationId="{329D97C7-F9D5-8CE3-3F83-4EF1ADB45519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63" creationId="{C792C8BD-B764-95E6-B0C7-0A174CD63237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68" creationId="{5E4D7813-E4B7-219D-B59A-80BCD8B531FD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69" creationId="{2E66EE4A-DC53-E1EF-F4B6-58B1D928EB47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70" creationId="{DA440681-4EBE-8BCC-6275-9CF31DB05FF7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75" creationId="{64C61D7D-310D-E959-5B3D-659C229A94FB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76" creationId="{31EF24F7-BFC4-6031-FF4F-6293D7332138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77" creationId="{0D2A8CD6-0869-238C-1257-06304CC0B7AD}"/>
          </ac:spMkLst>
        </pc:spChg>
        <pc:spChg chg="del mod">
          <ac:chgData name="Tran Duc Nam 20215228" userId="b8f8d61f-746d-4177-a821-cea8d1cc5b2d" providerId="ADAL" clId="{5E5028C7-4097-4097-BDB0-9A5B66D95FCF}" dt="2023-07-06T18:23:55.024" v="9817" actId="478"/>
          <ac:spMkLst>
            <pc:docMk/>
            <pc:sldMk cId="414043104" sldId="284"/>
            <ac:spMk id="82" creationId="{76F1CFB7-8F68-FA61-2002-9D62410D0F87}"/>
          </ac:spMkLst>
        </pc:spChg>
        <pc:spChg chg="del">
          <ac:chgData name="Tran Duc Nam 20215228" userId="b8f8d61f-746d-4177-a821-cea8d1cc5b2d" providerId="ADAL" clId="{5E5028C7-4097-4097-BDB0-9A5B66D95FCF}" dt="2023-07-06T18:23:51.312" v="9788" actId="478"/>
          <ac:spMkLst>
            <pc:docMk/>
            <pc:sldMk cId="414043104" sldId="284"/>
            <ac:spMk id="83" creationId="{4D0E0AF3-7004-689E-7AF6-1EEA211D9613}"/>
          </ac:spMkLst>
        </pc:spChg>
        <pc:grpChg chg="del">
          <ac:chgData name="Tran Duc Nam 20215228" userId="b8f8d61f-746d-4177-a821-cea8d1cc5b2d" providerId="ADAL" clId="{5E5028C7-4097-4097-BDB0-9A5B66D95FCF}" dt="2023-07-06T18:23:51.312" v="9788" actId="478"/>
          <ac:grpSpMkLst>
            <pc:docMk/>
            <pc:sldMk cId="414043104" sldId="284"/>
            <ac:grpSpMk id="28" creationId="{C6EB22B3-C7EF-358C-6347-1A65BBFCEBEC}"/>
          </ac:grpSpMkLst>
        </pc:grpChg>
        <pc:grpChg chg="del">
          <ac:chgData name="Tran Duc Nam 20215228" userId="b8f8d61f-746d-4177-a821-cea8d1cc5b2d" providerId="ADAL" clId="{5E5028C7-4097-4097-BDB0-9A5B66D95FCF}" dt="2023-07-06T18:23:51.312" v="9788" actId="478"/>
          <ac:grpSpMkLst>
            <pc:docMk/>
            <pc:sldMk cId="414043104" sldId="284"/>
            <ac:grpSpMk id="34" creationId="{42869DE7-B98D-0267-83D1-DB6EF88853C5}"/>
          </ac:grpSpMkLst>
        </pc:grpChg>
        <pc:grpChg chg="del">
          <ac:chgData name="Tran Duc Nam 20215228" userId="b8f8d61f-746d-4177-a821-cea8d1cc5b2d" providerId="ADAL" clId="{5E5028C7-4097-4097-BDB0-9A5B66D95FCF}" dt="2023-07-06T18:23:51.312" v="9788" actId="478"/>
          <ac:grpSpMkLst>
            <pc:docMk/>
            <pc:sldMk cId="414043104" sldId="284"/>
            <ac:grpSpMk id="35" creationId="{62C24699-C04B-BE18-1570-C1E5B2E15717}"/>
          </ac:grpSpMkLst>
        </pc:grpChg>
        <pc:grpChg chg="del">
          <ac:chgData name="Tran Duc Nam 20215228" userId="b8f8d61f-746d-4177-a821-cea8d1cc5b2d" providerId="ADAL" clId="{5E5028C7-4097-4097-BDB0-9A5B66D95FCF}" dt="2023-07-06T18:23:51.312" v="9788" actId="478"/>
          <ac:grpSpMkLst>
            <pc:docMk/>
            <pc:sldMk cId="414043104" sldId="284"/>
            <ac:grpSpMk id="47" creationId="{E47C08A7-CBA7-8A73-B768-C52E9B6088FF}"/>
          </ac:grpSpMkLst>
        </pc:grpChg>
        <pc:grpChg chg="del">
          <ac:chgData name="Tran Duc Nam 20215228" userId="b8f8d61f-746d-4177-a821-cea8d1cc5b2d" providerId="ADAL" clId="{5E5028C7-4097-4097-BDB0-9A5B66D95FCF}" dt="2023-07-06T18:23:51.312" v="9788" actId="478"/>
          <ac:grpSpMkLst>
            <pc:docMk/>
            <pc:sldMk cId="414043104" sldId="284"/>
            <ac:grpSpMk id="56" creationId="{6C400C48-6808-B6B2-6326-4312218680C7}"/>
          </ac:grpSpMkLst>
        </pc:grpChg>
        <pc:grpChg chg="del">
          <ac:chgData name="Tran Duc Nam 20215228" userId="b8f8d61f-746d-4177-a821-cea8d1cc5b2d" providerId="ADAL" clId="{5E5028C7-4097-4097-BDB0-9A5B66D95FCF}" dt="2023-07-06T18:23:51.312" v="9788" actId="478"/>
          <ac:grpSpMkLst>
            <pc:docMk/>
            <pc:sldMk cId="414043104" sldId="284"/>
            <ac:grpSpMk id="60" creationId="{802B8C40-04D2-3737-F065-D378CBC1703C}"/>
          </ac:grpSpMkLst>
        </pc:grpChg>
        <pc:grpChg chg="del">
          <ac:chgData name="Tran Duc Nam 20215228" userId="b8f8d61f-746d-4177-a821-cea8d1cc5b2d" providerId="ADAL" clId="{5E5028C7-4097-4097-BDB0-9A5B66D95FCF}" dt="2023-07-06T18:23:51.312" v="9788" actId="478"/>
          <ac:grpSpMkLst>
            <pc:docMk/>
            <pc:sldMk cId="414043104" sldId="284"/>
            <ac:grpSpMk id="64" creationId="{85227E60-CE5B-0DF1-B53F-34CD2645A3DC}"/>
          </ac:grpSpMkLst>
        </pc:grpChg>
        <pc:grpChg chg="del">
          <ac:chgData name="Tran Duc Nam 20215228" userId="b8f8d61f-746d-4177-a821-cea8d1cc5b2d" providerId="ADAL" clId="{5E5028C7-4097-4097-BDB0-9A5B66D95FCF}" dt="2023-07-06T18:23:51.312" v="9788" actId="478"/>
          <ac:grpSpMkLst>
            <pc:docMk/>
            <pc:sldMk cId="414043104" sldId="284"/>
            <ac:grpSpMk id="71" creationId="{8A9948BD-7E5E-A894-3C36-B72BD0F9109A}"/>
          </ac:grpSpMkLst>
        </pc:grpChg>
        <pc:grpChg chg="del">
          <ac:chgData name="Tran Duc Nam 20215228" userId="b8f8d61f-746d-4177-a821-cea8d1cc5b2d" providerId="ADAL" clId="{5E5028C7-4097-4097-BDB0-9A5B66D95FCF}" dt="2023-07-06T18:23:51.312" v="9788" actId="478"/>
          <ac:grpSpMkLst>
            <pc:docMk/>
            <pc:sldMk cId="414043104" sldId="284"/>
            <ac:grpSpMk id="78" creationId="{41F839BA-BB93-0E5F-E20E-253647896888}"/>
          </ac:grpSpMkLst>
        </pc:grpChg>
      </pc:sldChg>
      <pc:sldChg chg="delSp modSp add mod ord">
        <pc:chgData name="Tran Duc Nam 20215228" userId="b8f8d61f-746d-4177-a821-cea8d1cc5b2d" providerId="ADAL" clId="{5E5028C7-4097-4097-BDB0-9A5B66D95FCF}" dt="2023-07-06T19:01:36.745" v="12621" actId="1076"/>
        <pc:sldMkLst>
          <pc:docMk/>
          <pc:sldMk cId="4033614819" sldId="285"/>
        </pc:sldMkLst>
        <pc:spChg chg="mod topLvl">
          <ac:chgData name="Tran Duc Nam 20215228" userId="b8f8d61f-746d-4177-a821-cea8d1cc5b2d" providerId="ADAL" clId="{5E5028C7-4097-4097-BDB0-9A5B66D95FCF}" dt="2023-07-06T19:01:36.745" v="12621" actId="1076"/>
          <ac:spMkLst>
            <pc:docMk/>
            <pc:sldMk cId="4033614819" sldId="285"/>
            <ac:spMk id="4" creationId="{00000000-0000-0000-0000-000000000000}"/>
          </ac:spMkLst>
        </pc:spChg>
        <pc:spChg chg="del mod topLvl">
          <ac:chgData name="Tran Duc Nam 20215228" userId="b8f8d61f-746d-4177-a821-cea8d1cc5b2d" providerId="ADAL" clId="{5E5028C7-4097-4097-BDB0-9A5B66D95FCF}" dt="2023-07-06T19:01:30.041" v="12620" actId="478"/>
          <ac:spMkLst>
            <pc:docMk/>
            <pc:sldMk cId="4033614819" sldId="285"/>
            <ac:spMk id="5" creationId="{00000000-0000-0000-0000-000000000000}"/>
          </ac:spMkLst>
        </pc:spChg>
        <pc:grpChg chg="del">
          <ac:chgData name="Tran Duc Nam 20215228" userId="b8f8d61f-746d-4177-a821-cea8d1cc5b2d" providerId="ADAL" clId="{5E5028C7-4097-4097-BDB0-9A5B66D95FCF}" dt="2023-07-06T19:01:24.251" v="12618" actId="165"/>
          <ac:grpSpMkLst>
            <pc:docMk/>
            <pc:sldMk cId="4033614819" sldId="285"/>
            <ac:grpSpMk id="3" creationId="{00000000-0000-0000-0000-000000000000}"/>
          </ac:grpSpMkLst>
        </pc:grpChg>
        <pc:picChg chg="mod">
          <ac:chgData name="Tran Duc Nam 20215228" userId="b8f8d61f-746d-4177-a821-cea8d1cc5b2d" providerId="ADAL" clId="{5E5028C7-4097-4097-BDB0-9A5B66D95FCF}" dt="2023-07-06T19:01:25.339" v="12619" actId="1076"/>
          <ac:picMkLst>
            <pc:docMk/>
            <pc:sldMk cId="4033614819" sldId="285"/>
            <ac:picMk id="2" creationId="{00000000-0000-0000-0000-000000000000}"/>
          </ac:picMkLst>
        </pc:picChg>
      </pc:sldChg>
      <pc:sldMasterChg chg="addSp delSp modSp mod">
        <pc:chgData name="Tran Duc Nam 20215228" userId="b8f8d61f-746d-4177-a821-cea8d1cc5b2d" providerId="ADAL" clId="{5E5028C7-4097-4097-BDB0-9A5B66D95FCF}" dt="2023-07-06T19:01:37.781" v="12648"/>
        <pc:sldMasterMkLst>
          <pc:docMk/>
          <pc:sldMasterMk cId="0" sldId="2147483648"/>
        </pc:sldMasterMkLst>
        <pc:spChg chg="mod modVis">
          <ac:chgData name="Tran Duc Nam 20215228" userId="b8f8d61f-746d-4177-a821-cea8d1cc5b2d" providerId="ADAL" clId="{5E5028C7-4097-4097-BDB0-9A5B66D95FCF}" dt="2023-07-06T19:01:37.769" v="12627"/>
          <ac:spMkLst>
            <pc:docMk/>
            <pc:sldMasterMk cId="0" sldId="2147483648"/>
            <ac:spMk id="3" creationId="{00000000-0000-0000-0000-000000000000}"/>
          </ac:spMkLst>
        </pc:spChg>
        <pc:spChg chg="mod modVis">
          <ac:chgData name="Tran Duc Nam 20215228" userId="b8f8d61f-746d-4177-a821-cea8d1cc5b2d" providerId="ADAL" clId="{5E5028C7-4097-4097-BDB0-9A5B66D95FCF}" dt="2023-07-06T19:01:37.770" v="12629"/>
          <ac:spMkLst>
            <pc:docMk/>
            <pc:sldMasterMk cId="0" sldId="2147483648"/>
            <ac:spMk id="4" creationId="{00000000-0000-0000-0000-000000000000}"/>
          </ac:spMkLst>
        </pc:spChg>
        <pc:spChg chg="mod modVis">
          <ac:chgData name="Tran Duc Nam 20215228" userId="b8f8d61f-746d-4177-a821-cea8d1cc5b2d" providerId="ADAL" clId="{5E5028C7-4097-4097-BDB0-9A5B66D95FCF}" dt="2023-07-06T19:01:37.771" v="12631"/>
          <ac:spMkLst>
            <pc:docMk/>
            <pc:sldMasterMk cId="0" sldId="2147483648"/>
            <ac:spMk id="5" creationId="{00000000-0000-0000-0000-000000000000}"/>
          </ac:spMkLst>
        </pc:spChg>
        <pc:spChg chg="mod modVis">
          <ac:chgData name="Tran Duc Nam 20215228" userId="b8f8d61f-746d-4177-a821-cea8d1cc5b2d" providerId="ADAL" clId="{5E5028C7-4097-4097-BDB0-9A5B66D95FCF}" dt="2023-07-06T19:01:37.772" v="12633"/>
          <ac:spMkLst>
            <pc:docMk/>
            <pc:sldMasterMk cId="0" sldId="2147483648"/>
            <ac:spMk id="6" creationId="{00000000-0000-0000-0000-000000000000}"/>
          </ac:spMkLst>
        </pc:spChg>
        <pc:spChg chg="add del mod ord modVis">
          <ac:chgData name="Tran Duc Nam 20215228" userId="b8f8d61f-746d-4177-a821-cea8d1cc5b2d" providerId="ADAL" clId="{5E5028C7-4097-4097-BDB0-9A5B66D95FCF}" dt="2023-07-06T16:39:46.311" v="59"/>
          <ac:spMkLst>
            <pc:docMk/>
            <pc:sldMasterMk cId="0" sldId="2147483648"/>
            <ac:spMk id="7" creationId="{24881AA8-3C7D-7E10-7B7C-58033BCD38BB}"/>
          </ac:spMkLst>
        </pc:spChg>
        <pc:spChg chg="add del mod ord modVis">
          <ac:chgData name="Tran Duc Nam 20215228" userId="b8f8d61f-746d-4177-a821-cea8d1cc5b2d" providerId="ADAL" clId="{5E5028C7-4097-4097-BDB0-9A5B66D95FCF}" dt="2023-07-06T16:40:09.976" v="109"/>
          <ac:spMkLst>
            <pc:docMk/>
            <pc:sldMasterMk cId="0" sldId="2147483648"/>
            <ac:spMk id="8" creationId="{4DF335C7-C0C6-BD4A-87FB-19F286A507BC}"/>
          </ac:spMkLst>
        </pc:spChg>
        <pc:spChg chg="add del mod ord modVis">
          <ac:chgData name="Tran Duc Nam 20215228" userId="b8f8d61f-746d-4177-a821-cea8d1cc5b2d" providerId="ADAL" clId="{5E5028C7-4097-4097-BDB0-9A5B66D95FCF}" dt="2023-07-06T16:40:35.752" v="161"/>
          <ac:spMkLst>
            <pc:docMk/>
            <pc:sldMasterMk cId="0" sldId="2147483648"/>
            <ac:spMk id="9" creationId="{F93A495A-2AFF-7FFB-9D67-150ACC970D61}"/>
          </ac:spMkLst>
        </pc:spChg>
        <pc:spChg chg="add del mod ord modVis">
          <ac:chgData name="Tran Duc Nam 20215228" userId="b8f8d61f-746d-4177-a821-cea8d1cc5b2d" providerId="ADAL" clId="{5E5028C7-4097-4097-BDB0-9A5B66D95FCF}" dt="2023-07-06T16:41:01.267" v="196"/>
          <ac:spMkLst>
            <pc:docMk/>
            <pc:sldMasterMk cId="0" sldId="2147483648"/>
            <ac:spMk id="10" creationId="{38B2A60F-CFC0-5C02-D509-E4CF71C71FBE}"/>
          </ac:spMkLst>
        </pc:spChg>
        <pc:spChg chg="add del mod ord modVis">
          <ac:chgData name="Tran Duc Nam 20215228" userId="b8f8d61f-746d-4177-a821-cea8d1cc5b2d" providerId="ADAL" clId="{5E5028C7-4097-4097-BDB0-9A5B66D95FCF}" dt="2023-07-06T16:41:26.588" v="224"/>
          <ac:spMkLst>
            <pc:docMk/>
            <pc:sldMasterMk cId="0" sldId="2147483648"/>
            <ac:spMk id="11" creationId="{EEBDD71D-76C5-4D1E-81A2-6C358507C9E3}"/>
          </ac:spMkLst>
        </pc:spChg>
        <pc:spChg chg="add del mod ord modVis">
          <ac:chgData name="Tran Duc Nam 20215228" userId="b8f8d61f-746d-4177-a821-cea8d1cc5b2d" providerId="ADAL" clId="{5E5028C7-4097-4097-BDB0-9A5B66D95FCF}" dt="2023-07-06T16:41:51.249" v="260"/>
          <ac:spMkLst>
            <pc:docMk/>
            <pc:sldMasterMk cId="0" sldId="2147483648"/>
            <ac:spMk id="12" creationId="{A2A01227-CB4E-2FEA-42D7-64AAFA5D2CF6}"/>
          </ac:spMkLst>
        </pc:spChg>
        <pc:spChg chg="add del mod ord modVis">
          <ac:chgData name="Tran Duc Nam 20215228" userId="b8f8d61f-746d-4177-a821-cea8d1cc5b2d" providerId="ADAL" clId="{5E5028C7-4097-4097-BDB0-9A5B66D95FCF}" dt="2023-07-06T16:42:15.781" v="294"/>
          <ac:spMkLst>
            <pc:docMk/>
            <pc:sldMasterMk cId="0" sldId="2147483648"/>
            <ac:spMk id="13" creationId="{F11A043C-40BD-2156-DA69-11292204845F}"/>
          </ac:spMkLst>
        </pc:spChg>
        <pc:spChg chg="add del mod ord modVis">
          <ac:chgData name="Tran Duc Nam 20215228" userId="b8f8d61f-746d-4177-a821-cea8d1cc5b2d" providerId="ADAL" clId="{5E5028C7-4097-4097-BDB0-9A5B66D95FCF}" dt="2023-07-06T16:42:40.506" v="349"/>
          <ac:spMkLst>
            <pc:docMk/>
            <pc:sldMasterMk cId="0" sldId="2147483648"/>
            <ac:spMk id="14" creationId="{B9B89182-FC66-6908-8749-FF7C9B021A37}"/>
          </ac:spMkLst>
        </pc:spChg>
        <pc:spChg chg="add del mod ord modVis">
          <ac:chgData name="Tran Duc Nam 20215228" userId="b8f8d61f-746d-4177-a821-cea8d1cc5b2d" providerId="ADAL" clId="{5E5028C7-4097-4097-BDB0-9A5B66D95FCF}" dt="2023-07-06T16:43:06.539" v="392"/>
          <ac:spMkLst>
            <pc:docMk/>
            <pc:sldMasterMk cId="0" sldId="2147483648"/>
            <ac:spMk id="15" creationId="{498B43D0-C630-3885-C8F8-0674FB02ED51}"/>
          </ac:spMkLst>
        </pc:spChg>
        <pc:spChg chg="add del mod ord modVis">
          <ac:chgData name="Tran Duc Nam 20215228" userId="b8f8d61f-746d-4177-a821-cea8d1cc5b2d" providerId="ADAL" clId="{5E5028C7-4097-4097-BDB0-9A5B66D95FCF}" dt="2023-07-06T16:43:30.565" v="455"/>
          <ac:spMkLst>
            <pc:docMk/>
            <pc:sldMasterMk cId="0" sldId="2147483648"/>
            <ac:spMk id="16" creationId="{57C69516-E09A-8535-CBB3-B049E965CC71}"/>
          </ac:spMkLst>
        </pc:spChg>
        <pc:spChg chg="add del mod ord modVis">
          <ac:chgData name="Tran Duc Nam 20215228" userId="b8f8d61f-746d-4177-a821-cea8d1cc5b2d" providerId="ADAL" clId="{5E5028C7-4097-4097-BDB0-9A5B66D95FCF}" dt="2023-07-06T16:43:54.527" v="529"/>
          <ac:spMkLst>
            <pc:docMk/>
            <pc:sldMasterMk cId="0" sldId="2147483648"/>
            <ac:spMk id="17" creationId="{13FBFACB-5137-4ED2-2DE5-296531364C15}"/>
          </ac:spMkLst>
        </pc:spChg>
        <pc:spChg chg="add del mod ord modVis">
          <ac:chgData name="Tran Duc Nam 20215228" userId="b8f8d61f-746d-4177-a821-cea8d1cc5b2d" providerId="ADAL" clId="{5E5028C7-4097-4097-BDB0-9A5B66D95FCF}" dt="2023-07-06T16:44:18.987" v="589"/>
          <ac:spMkLst>
            <pc:docMk/>
            <pc:sldMasterMk cId="0" sldId="2147483648"/>
            <ac:spMk id="18" creationId="{CC4809DF-274B-3620-6C40-A6A9F6D51E64}"/>
          </ac:spMkLst>
        </pc:spChg>
        <pc:spChg chg="add del mod ord modVis">
          <ac:chgData name="Tran Duc Nam 20215228" userId="b8f8d61f-746d-4177-a821-cea8d1cc5b2d" providerId="ADAL" clId="{5E5028C7-4097-4097-BDB0-9A5B66D95FCF}" dt="2023-07-06T16:44:42.897" v="625"/>
          <ac:spMkLst>
            <pc:docMk/>
            <pc:sldMasterMk cId="0" sldId="2147483648"/>
            <ac:spMk id="19" creationId="{ABF92F8D-ED13-3863-6924-7F0009EB467B}"/>
          </ac:spMkLst>
        </pc:spChg>
        <pc:spChg chg="add del mod ord modVis">
          <ac:chgData name="Tran Duc Nam 20215228" userId="b8f8d61f-746d-4177-a821-cea8d1cc5b2d" providerId="ADAL" clId="{5E5028C7-4097-4097-BDB0-9A5B66D95FCF}" dt="2023-07-06T16:45:09.476" v="653"/>
          <ac:spMkLst>
            <pc:docMk/>
            <pc:sldMasterMk cId="0" sldId="2147483648"/>
            <ac:spMk id="20" creationId="{E66926F4-3222-898B-2CAE-DC5BAA1F6E97}"/>
          </ac:spMkLst>
        </pc:spChg>
        <pc:spChg chg="add del mod ord modVis">
          <ac:chgData name="Tran Duc Nam 20215228" userId="b8f8d61f-746d-4177-a821-cea8d1cc5b2d" providerId="ADAL" clId="{5E5028C7-4097-4097-BDB0-9A5B66D95FCF}" dt="2023-07-06T16:45:59.905" v="730"/>
          <ac:spMkLst>
            <pc:docMk/>
            <pc:sldMasterMk cId="0" sldId="2147483648"/>
            <ac:spMk id="21" creationId="{4E854943-70E4-0DE0-7254-18D08E6A558F}"/>
          </ac:spMkLst>
        </pc:spChg>
        <pc:spChg chg="add del mod ord modVis">
          <ac:chgData name="Tran Duc Nam 20215228" userId="b8f8d61f-746d-4177-a821-cea8d1cc5b2d" providerId="ADAL" clId="{5E5028C7-4097-4097-BDB0-9A5B66D95FCF}" dt="2023-07-06T16:45:47.442" v="725"/>
          <ac:spMkLst>
            <pc:docMk/>
            <pc:sldMasterMk cId="0" sldId="2147483648"/>
            <ac:spMk id="22" creationId="{0750C7B6-21B3-8213-BDD7-A53A062668D2}"/>
          </ac:spMkLst>
        </pc:spChg>
        <pc:spChg chg="add del mod ord modVis">
          <ac:chgData name="Tran Duc Nam 20215228" userId="b8f8d61f-746d-4177-a821-cea8d1cc5b2d" providerId="ADAL" clId="{5E5028C7-4097-4097-BDB0-9A5B66D95FCF}" dt="2023-07-06T16:46:24.359" v="763"/>
          <ac:spMkLst>
            <pc:docMk/>
            <pc:sldMasterMk cId="0" sldId="2147483648"/>
            <ac:spMk id="23" creationId="{3F08FDD9-9E25-F585-43D7-2BAA31D3EC0D}"/>
          </ac:spMkLst>
        </pc:spChg>
        <pc:spChg chg="add del mod ord modVis">
          <ac:chgData name="Tran Duc Nam 20215228" userId="b8f8d61f-746d-4177-a821-cea8d1cc5b2d" providerId="ADAL" clId="{5E5028C7-4097-4097-BDB0-9A5B66D95FCF}" dt="2023-07-06T16:46:48.756" v="797"/>
          <ac:spMkLst>
            <pc:docMk/>
            <pc:sldMasterMk cId="0" sldId="2147483648"/>
            <ac:spMk id="24" creationId="{116DD5A4-455B-24CC-B6B8-E6902C2D53E2}"/>
          </ac:spMkLst>
        </pc:spChg>
        <pc:spChg chg="add del mod ord modVis">
          <ac:chgData name="Tran Duc Nam 20215228" userId="b8f8d61f-746d-4177-a821-cea8d1cc5b2d" providerId="ADAL" clId="{5E5028C7-4097-4097-BDB0-9A5B66D95FCF}" dt="2023-07-06T16:47:13.916" v="827"/>
          <ac:spMkLst>
            <pc:docMk/>
            <pc:sldMasterMk cId="0" sldId="2147483648"/>
            <ac:spMk id="25" creationId="{8BE4B97B-F789-AEBA-939C-05B4831EAECD}"/>
          </ac:spMkLst>
        </pc:spChg>
        <pc:spChg chg="add del mod ord modVis">
          <ac:chgData name="Tran Duc Nam 20215228" userId="b8f8d61f-746d-4177-a821-cea8d1cc5b2d" providerId="ADAL" clId="{5E5028C7-4097-4097-BDB0-9A5B66D95FCF}" dt="2023-07-06T16:47:39.397" v="898"/>
          <ac:spMkLst>
            <pc:docMk/>
            <pc:sldMasterMk cId="0" sldId="2147483648"/>
            <ac:spMk id="26" creationId="{2C21D945-B3CB-5B83-1BB8-631D4143C55C}"/>
          </ac:spMkLst>
        </pc:spChg>
        <pc:spChg chg="add del mod ord modVis">
          <ac:chgData name="Tran Duc Nam 20215228" userId="b8f8d61f-746d-4177-a821-cea8d1cc5b2d" providerId="ADAL" clId="{5E5028C7-4097-4097-BDB0-9A5B66D95FCF}" dt="2023-07-06T16:48:03.215" v="977"/>
          <ac:spMkLst>
            <pc:docMk/>
            <pc:sldMasterMk cId="0" sldId="2147483648"/>
            <ac:spMk id="27" creationId="{8BE379C1-6FEC-D93F-E9B4-50CCE41B4922}"/>
          </ac:spMkLst>
        </pc:spChg>
        <pc:spChg chg="add del mod ord modVis">
          <ac:chgData name="Tran Duc Nam 20215228" userId="b8f8d61f-746d-4177-a821-cea8d1cc5b2d" providerId="ADAL" clId="{5E5028C7-4097-4097-BDB0-9A5B66D95FCF}" dt="2023-07-06T16:48:26.760" v="1044"/>
          <ac:spMkLst>
            <pc:docMk/>
            <pc:sldMasterMk cId="0" sldId="2147483648"/>
            <ac:spMk id="28" creationId="{2F5386CA-C9F9-5063-F566-EE9457A5D659}"/>
          </ac:spMkLst>
        </pc:spChg>
        <pc:spChg chg="add del mod ord modVis">
          <ac:chgData name="Tran Duc Nam 20215228" userId="b8f8d61f-746d-4177-a821-cea8d1cc5b2d" providerId="ADAL" clId="{5E5028C7-4097-4097-BDB0-9A5B66D95FCF}" dt="2023-07-06T16:48:50.422" v="1119"/>
          <ac:spMkLst>
            <pc:docMk/>
            <pc:sldMasterMk cId="0" sldId="2147483648"/>
            <ac:spMk id="29" creationId="{914BBFFF-410F-650D-FA42-FE03DA2B2403}"/>
          </ac:spMkLst>
        </pc:spChg>
        <pc:spChg chg="add del mod ord modVis">
          <ac:chgData name="Tran Duc Nam 20215228" userId="b8f8d61f-746d-4177-a821-cea8d1cc5b2d" providerId="ADAL" clId="{5E5028C7-4097-4097-BDB0-9A5B66D95FCF}" dt="2023-07-06T16:49:14.081" v="1228"/>
          <ac:spMkLst>
            <pc:docMk/>
            <pc:sldMasterMk cId="0" sldId="2147483648"/>
            <ac:spMk id="30" creationId="{C71ECE79-46A0-C476-3BE0-FC6D6969F954}"/>
          </ac:spMkLst>
        </pc:spChg>
        <pc:spChg chg="add del mod ord modVis">
          <ac:chgData name="Tran Duc Nam 20215228" userId="b8f8d61f-746d-4177-a821-cea8d1cc5b2d" providerId="ADAL" clId="{5E5028C7-4097-4097-BDB0-9A5B66D95FCF}" dt="2023-07-06T16:49:39.483" v="1261"/>
          <ac:spMkLst>
            <pc:docMk/>
            <pc:sldMasterMk cId="0" sldId="2147483648"/>
            <ac:spMk id="31" creationId="{8C8217B9-1C94-EB4D-3831-F3000D5F0B1B}"/>
          </ac:spMkLst>
        </pc:spChg>
        <pc:spChg chg="add del mod ord modVis">
          <ac:chgData name="Tran Duc Nam 20215228" userId="b8f8d61f-746d-4177-a821-cea8d1cc5b2d" providerId="ADAL" clId="{5E5028C7-4097-4097-BDB0-9A5B66D95FCF}" dt="2023-07-06T16:50:03.492" v="1323"/>
          <ac:spMkLst>
            <pc:docMk/>
            <pc:sldMasterMk cId="0" sldId="2147483648"/>
            <ac:spMk id="32" creationId="{C7A62278-05A6-94A7-FA2B-8589094E1BE4}"/>
          </ac:spMkLst>
        </pc:spChg>
        <pc:spChg chg="add del mod ord modVis">
          <ac:chgData name="Tran Duc Nam 20215228" userId="b8f8d61f-746d-4177-a821-cea8d1cc5b2d" providerId="ADAL" clId="{5E5028C7-4097-4097-BDB0-9A5B66D95FCF}" dt="2023-07-06T16:50:27.025" v="1358"/>
          <ac:spMkLst>
            <pc:docMk/>
            <pc:sldMasterMk cId="0" sldId="2147483648"/>
            <ac:spMk id="33" creationId="{7D2DED78-FC9F-C538-6A46-4F1D4FBAAD37}"/>
          </ac:spMkLst>
        </pc:spChg>
        <pc:spChg chg="add del mod ord modVis">
          <ac:chgData name="Tran Duc Nam 20215228" userId="b8f8d61f-746d-4177-a821-cea8d1cc5b2d" providerId="ADAL" clId="{5E5028C7-4097-4097-BDB0-9A5B66D95FCF}" dt="2023-07-06T16:50:51.087" v="1390"/>
          <ac:spMkLst>
            <pc:docMk/>
            <pc:sldMasterMk cId="0" sldId="2147483648"/>
            <ac:spMk id="34" creationId="{3B783D8B-7D05-0FE3-0B32-B6EF7F4A4AF8}"/>
          </ac:spMkLst>
        </pc:spChg>
        <pc:spChg chg="add del mod ord modVis">
          <ac:chgData name="Tran Duc Nam 20215228" userId="b8f8d61f-746d-4177-a821-cea8d1cc5b2d" providerId="ADAL" clId="{5E5028C7-4097-4097-BDB0-9A5B66D95FCF}" dt="2023-07-06T16:51:14.760" v="1424"/>
          <ac:spMkLst>
            <pc:docMk/>
            <pc:sldMasterMk cId="0" sldId="2147483648"/>
            <ac:spMk id="35" creationId="{E281D374-FECF-DAF2-A884-4E4641279FA7}"/>
          </ac:spMkLst>
        </pc:spChg>
        <pc:spChg chg="add del mod ord modVis">
          <ac:chgData name="Tran Duc Nam 20215228" userId="b8f8d61f-746d-4177-a821-cea8d1cc5b2d" providerId="ADAL" clId="{5E5028C7-4097-4097-BDB0-9A5B66D95FCF}" dt="2023-07-06T16:51:40.180" v="1455"/>
          <ac:spMkLst>
            <pc:docMk/>
            <pc:sldMasterMk cId="0" sldId="2147483648"/>
            <ac:spMk id="36" creationId="{1DFF67C2-08EE-4302-AB5D-836361EFAE39}"/>
          </ac:spMkLst>
        </pc:spChg>
        <pc:spChg chg="add del mod ord modVis">
          <ac:chgData name="Tran Duc Nam 20215228" userId="b8f8d61f-746d-4177-a821-cea8d1cc5b2d" providerId="ADAL" clId="{5E5028C7-4097-4097-BDB0-9A5B66D95FCF}" dt="2023-07-06T16:52:03.938" v="1488"/>
          <ac:spMkLst>
            <pc:docMk/>
            <pc:sldMasterMk cId="0" sldId="2147483648"/>
            <ac:spMk id="37" creationId="{F0A91FC2-C4C2-E981-E3A5-F9CA0AD0CFE0}"/>
          </ac:spMkLst>
        </pc:spChg>
        <pc:spChg chg="add del mod ord modVis">
          <ac:chgData name="Tran Duc Nam 20215228" userId="b8f8d61f-746d-4177-a821-cea8d1cc5b2d" providerId="ADAL" clId="{5E5028C7-4097-4097-BDB0-9A5B66D95FCF}" dt="2023-07-06T16:52:29.150" v="1517"/>
          <ac:spMkLst>
            <pc:docMk/>
            <pc:sldMasterMk cId="0" sldId="2147483648"/>
            <ac:spMk id="38" creationId="{AA9C4B89-870C-CAB0-254C-80DB364C262B}"/>
          </ac:spMkLst>
        </pc:spChg>
        <pc:spChg chg="add del mod ord modVis">
          <ac:chgData name="Tran Duc Nam 20215228" userId="b8f8d61f-746d-4177-a821-cea8d1cc5b2d" providerId="ADAL" clId="{5E5028C7-4097-4097-BDB0-9A5B66D95FCF}" dt="2023-07-06T16:53:36.869" v="1598"/>
          <ac:spMkLst>
            <pc:docMk/>
            <pc:sldMasterMk cId="0" sldId="2147483648"/>
            <ac:spMk id="39" creationId="{02651749-1218-4236-1F70-429E48D21D2A}"/>
          </ac:spMkLst>
        </pc:spChg>
        <pc:spChg chg="del mod modVis">
          <ac:chgData name="Tran Duc Nam 20215228" userId="b8f8d61f-746d-4177-a821-cea8d1cc5b2d" providerId="ADAL" clId="{5E5028C7-4097-4097-BDB0-9A5B66D95FCF}" dt="2023-07-06T16:39:22.085" v="4"/>
          <ac:spMkLst>
            <pc:docMk/>
            <pc:sldMasterMk cId="0" sldId="2147483648"/>
            <ac:spMk id="40" creationId="{8ABB7200-4364-6235-8959-05BD2E21B066}"/>
          </ac:spMkLst>
        </pc:spChg>
        <pc:spChg chg="add del mod ord modVis">
          <ac:chgData name="Tran Duc Nam 20215228" userId="b8f8d61f-746d-4177-a821-cea8d1cc5b2d" providerId="ADAL" clId="{5E5028C7-4097-4097-BDB0-9A5B66D95FCF}" dt="2023-07-06T16:53:15.017" v="1589"/>
          <ac:spMkLst>
            <pc:docMk/>
            <pc:sldMasterMk cId="0" sldId="2147483648"/>
            <ac:spMk id="41" creationId="{FDE207A3-A914-66F7-9900-6E742EA68169}"/>
          </ac:spMkLst>
        </pc:spChg>
        <pc:spChg chg="add del mod ord modVis">
          <ac:chgData name="Tran Duc Nam 20215228" userId="b8f8d61f-746d-4177-a821-cea8d1cc5b2d" providerId="ADAL" clId="{5E5028C7-4097-4097-BDB0-9A5B66D95FCF}" dt="2023-07-06T16:54:27.431" v="1679"/>
          <ac:spMkLst>
            <pc:docMk/>
            <pc:sldMasterMk cId="0" sldId="2147483648"/>
            <ac:spMk id="42" creationId="{5FFFADEB-31BD-8616-2229-FCF307ADA56D}"/>
          </ac:spMkLst>
        </pc:spChg>
        <pc:spChg chg="add del mod ord modVis">
          <ac:chgData name="Tran Duc Nam 20215228" userId="b8f8d61f-746d-4177-a821-cea8d1cc5b2d" providerId="ADAL" clId="{5E5028C7-4097-4097-BDB0-9A5B66D95FCF}" dt="2023-07-06T16:54:03.477" v="1672"/>
          <ac:spMkLst>
            <pc:docMk/>
            <pc:sldMasterMk cId="0" sldId="2147483648"/>
            <ac:spMk id="43" creationId="{CF99926B-E093-50BA-D2ED-AE76A63B3FC6}"/>
          </ac:spMkLst>
        </pc:spChg>
        <pc:spChg chg="add del mod ord modVis">
          <ac:chgData name="Tran Duc Nam 20215228" userId="b8f8d61f-746d-4177-a821-cea8d1cc5b2d" providerId="ADAL" clId="{5E5028C7-4097-4097-BDB0-9A5B66D95FCF}" dt="2023-07-06T16:54:50.893" v="1711"/>
          <ac:spMkLst>
            <pc:docMk/>
            <pc:sldMasterMk cId="0" sldId="2147483648"/>
            <ac:spMk id="44" creationId="{D53C8F60-C43D-C886-D0E5-E7C6922371A0}"/>
          </ac:spMkLst>
        </pc:spChg>
        <pc:spChg chg="add del mod ord modVis">
          <ac:chgData name="Tran Duc Nam 20215228" userId="b8f8d61f-746d-4177-a821-cea8d1cc5b2d" providerId="ADAL" clId="{5E5028C7-4097-4097-BDB0-9A5B66D95FCF}" dt="2023-07-06T16:55:15.228" v="1749"/>
          <ac:spMkLst>
            <pc:docMk/>
            <pc:sldMasterMk cId="0" sldId="2147483648"/>
            <ac:spMk id="45" creationId="{47BA8FB6-939A-90AA-080C-A94D2C305660}"/>
          </ac:spMkLst>
        </pc:spChg>
        <pc:spChg chg="add del mod ord modVis">
          <ac:chgData name="Tran Duc Nam 20215228" userId="b8f8d61f-746d-4177-a821-cea8d1cc5b2d" providerId="ADAL" clId="{5E5028C7-4097-4097-BDB0-9A5B66D95FCF}" dt="2023-07-06T16:55:38.757" v="1782"/>
          <ac:spMkLst>
            <pc:docMk/>
            <pc:sldMasterMk cId="0" sldId="2147483648"/>
            <ac:spMk id="46" creationId="{CEA8FCD0-99F8-F7C4-7A22-80E200500E37}"/>
          </ac:spMkLst>
        </pc:spChg>
        <pc:spChg chg="add del mod ord modVis">
          <ac:chgData name="Tran Duc Nam 20215228" userId="b8f8d61f-746d-4177-a821-cea8d1cc5b2d" providerId="ADAL" clId="{5E5028C7-4097-4097-BDB0-9A5B66D95FCF}" dt="2023-07-06T16:56:03.583" v="1821"/>
          <ac:spMkLst>
            <pc:docMk/>
            <pc:sldMasterMk cId="0" sldId="2147483648"/>
            <ac:spMk id="47" creationId="{38FC7AA3-2057-96BE-FAEA-441E21114416}"/>
          </ac:spMkLst>
        </pc:spChg>
        <pc:spChg chg="add del mod ord modVis">
          <ac:chgData name="Tran Duc Nam 20215228" userId="b8f8d61f-746d-4177-a821-cea8d1cc5b2d" providerId="ADAL" clId="{5E5028C7-4097-4097-BDB0-9A5B66D95FCF}" dt="2023-07-06T16:56:27.433" v="1853"/>
          <ac:spMkLst>
            <pc:docMk/>
            <pc:sldMasterMk cId="0" sldId="2147483648"/>
            <ac:spMk id="48" creationId="{A864B1EF-CDE7-C730-3463-D79BA7D4A5EA}"/>
          </ac:spMkLst>
        </pc:spChg>
        <pc:spChg chg="add del mod ord modVis">
          <ac:chgData name="Tran Duc Nam 20215228" userId="b8f8d61f-746d-4177-a821-cea8d1cc5b2d" providerId="ADAL" clId="{5E5028C7-4097-4097-BDB0-9A5B66D95FCF}" dt="2023-07-06T16:56:51.041" v="1889"/>
          <ac:spMkLst>
            <pc:docMk/>
            <pc:sldMasterMk cId="0" sldId="2147483648"/>
            <ac:spMk id="49" creationId="{C89CE6FC-4B29-278B-6E2F-08589F12142E}"/>
          </ac:spMkLst>
        </pc:spChg>
        <pc:spChg chg="add del mod ord modVis">
          <ac:chgData name="Tran Duc Nam 20215228" userId="b8f8d61f-746d-4177-a821-cea8d1cc5b2d" providerId="ADAL" clId="{5E5028C7-4097-4097-BDB0-9A5B66D95FCF}" dt="2023-07-06T16:57:16.211" v="1921"/>
          <ac:spMkLst>
            <pc:docMk/>
            <pc:sldMasterMk cId="0" sldId="2147483648"/>
            <ac:spMk id="50" creationId="{D3F7CF23-BAC9-F1E4-A35D-AE3804E1D967}"/>
          </ac:spMkLst>
        </pc:spChg>
        <pc:spChg chg="add del mod ord modVis">
          <ac:chgData name="Tran Duc Nam 20215228" userId="b8f8d61f-746d-4177-a821-cea8d1cc5b2d" providerId="ADAL" clId="{5E5028C7-4097-4097-BDB0-9A5B66D95FCF}" dt="2023-07-06T16:58:04.653" v="2009"/>
          <ac:spMkLst>
            <pc:docMk/>
            <pc:sldMasterMk cId="0" sldId="2147483648"/>
            <ac:spMk id="51" creationId="{8D2396C7-B19E-7AF8-3D95-BB4825427042}"/>
          </ac:spMkLst>
        </pc:spChg>
        <pc:spChg chg="add del mod ord modVis">
          <ac:chgData name="Tran Duc Nam 20215228" userId="b8f8d61f-746d-4177-a821-cea8d1cc5b2d" providerId="ADAL" clId="{5E5028C7-4097-4097-BDB0-9A5B66D95FCF}" dt="2023-07-06T16:57:41.660" v="1997"/>
          <ac:spMkLst>
            <pc:docMk/>
            <pc:sldMasterMk cId="0" sldId="2147483648"/>
            <ac:spMk id="52" creationId="{6CBA638F-E079-94C1-4EB4-1719BA3C510E}"/>
          </ac:spMkLst>
        </pc:spChg>
        <pc:spChg chg="add del mod ord modVis">
          <ac:chgData name="Tran Duc Nam 20215228" userId="b8f8d61f-746d-4177-a821-cea8d1cc5b2d" providerId="ADAL" clId="{5E5028C7-4097-4097-BDB0-9A5B66D95FCF}" dt="2023-07-06T16:58:29.184" v="2065"/>
          <ac:spMkLst>
            <pc:docMk/>
            <pc:sldMasterMk cId="0" sldId="2147483648"/>
            <ac:spMk id="53" creationId="{CFC7F925-5E6F-814F-8B3D-CDFAE65607D5}"/>
          </ac:spMkLst>
        </pc:spChg>
        <pc:spChg chg="add del mod ord modVis">
          <ac:chgData name="Tran Duc Nam 20215228" userId="b8f8d61f-746d-4177-a821-cea8d1cc5b2d" providerId="ADAL" clId="{5E5028C7-4097-4097-BDB0-9A5B66D95FCF}" dt="2023-07-06T16:59:15.164" v="2094"/>
          <ac:spMkLst>
            <pc:docMk/>
            <pc:sldMasterMk cId="0" sldId="2147483648"/>
            <ac:spMk id="54" creationId="{CE90F787-4E84-A4D3-6761-9B6C0F2D179F}"/>
          </ac:spMkLst>
        </pc:spChg>
        <pc:spChg chg="add del mod ord modVis">
          <ac:chgData name="Tran Duc Nam 20215228" userId="b8f8d61f-746d-4177-a821-cea8d1cc5b2d" providerId="ADAL" clId="{5E5028C7-4097-4097-BDB0-9A5B66D95FCF}" dt="2023-07-06T16:59:52.530" v="2126"/>
          <ac:spMkLst>
            <pc:docMk/>
            <pc:sldMasterMk cId="0" sldId="2147483648"/>
            <ac:spMk id="55" creationId="{D45AE0F0-CCD1-09CD-C03F-3B652DEAFF59}"/>
          </ac:spMkLst>
        </pc:spChg>
        <pc:spChg chg="add del mod ord modVis">
          <ac:chgData name="Tran Duc Nam 20215228" userId="b8f8d61f-746d-4177-a821-cea8d1cc5b2d" providerId="ADAL" clId="{5E5028C7-4097-4097-BDB0-9A5B66D95FCF}" dt="2023-07-06T17:00:17.613" v="2158"/>
          <ac:spMkLst>
            <pc:docMk/>
            <pc:sldMasterMk cId="0" sldId="2147483648"/>
            <ac:spMk id="56" creationId="{E437AC85-8993-122F-CB87-F56563CE3393}"/>
          </ac:spMkLst>
        </pc:spChg>
        <pc:spChg chg="add del mod ord modVis">
          <ac:chgData name="Tran Duc Nam 20215228" userId="b8f8d61f-746d-4177-a821-cea8d1cc5b2d" providerId="ADAL" clId="{5E5028C7-4097-4097-BDB0-9A5B66D95FCF}" dt="2023-07-06T17:00:42.357" v="2190"/>
          <ac:spMkLst>
            <pc:docMk/>
            <pc:sldMasterMk cId="0" sldId="2147483648"/>
            <ac:spMk id="57" creationId="{F7C0AAF1-BDB8-5B22-ABD3-9F09470D3A35}"/>
          </ac:spMkLst>
        </pc:spChg>
        <pc:spChg chg="add del mod ord modVis">
          <ac:chgData name="Tran Duc Nam 20215228" userId="b8f8d61f-746d-4177-a821-cea8d1cc5b2d" providerId="ADAL" clId="{5E5028C7-4097-4097-BDB0-9A5B66D95FCF}" dt="2023-07-06T17:01:06.727" v="2232"/>
          <ac:spMkLst>
            <pc:docMk/>
            <pc:sldMasterMk cId="0" sldId="2147483648"/>
            <ac:spMk id="58" creationId="{1D321FCD-BE6F-1A8C-B984-F6347BFB90AB}"/>
          </ac:spMkLst>
        </pc:spChg>
        <pc:spChg chg="add del mod ord modVis">
          <ac:chgData name="Tran Duc Nam 20215228" userId="b8f8d61f-746d-4177-a821-cea8d1cc5b2d" providerId="ADAL" clId="{5E5028C7-4097-4097-BDB0-9A5B66D95FCF}" dt="2023-07-06T17:01:31.044" v="2279"/>
          <ac:spMkLst>
            <pc:docMk/>
            <pc:sldMasterMk cId="0" sldId="2147483648"/>
            <ac:spMk id="59" creationId="{7263F712-F9AB-BEEA-96AF-51D81011136F}"/>
          </ac:spMkLst>
        </pc:spChg>
        <pc:spChg chg="add del mod ord modVis">
          <ac:chgData name="Tran Duc Nam 20215228" userId="b8f8d61f-746d-4177-a821-cea8d1cc5b2d" providerId="ADAL" clId="{5E5028C7-4097-4097-BDB0-9A5B66D95FCF}" dt="2023-07-06T17:01:57.355" v="2316"/>
          <ac:spMkLst>
            <pc:docMk/>
            <pc:sldMasterMk cId="0" sldId="2147483648"/>
            <ac:spMk id="60" creationId="{015BE307-737A-9B1A-1D27-B3B7C02B3659}"/>
          </ac:spMkLst>
        </pc:spChg>
        <pc:spChg chg="add del mod ord modVis">
          <ac:chgData name="Tran Duc Nam 20215228" userId="b8f8d61f-746d-4177-a821-cea8d1cc5b2d" providerId="ADAL" clId="{5E5028C7-4097-4097-BDB0-9A5B66D95FCF}" dt="2023-07-06T17:02:22.215" v="2350"/>
          <ac:spMkLst>
            <pc:docMk/>
            <pc:sldMasterMk cId="0" sldId="2147483648"/>
            <ac:spMk id="61" creationId="{F7D65CCD-E525-157B-5E4C-6A2E3F5E74F8}"/>
          </ac:spMkLst>
        </pc:spChg>
        <pc:spChg chg="add del mod ord modVis">
          <ac:chgData name="Tran Duc Nam 20215228" userId="b8f8d61f-746d-4177-a821-cea8d1cc5b2d" providerId="ADAL" clId="{5E5028C7-4097-4097-BDB0-9A5B66D95FCF}" dt="2023-07-06T17:02:46.454" v="2401"/>
          <ac:spMkLst>
            <pc:docMk/>
            <pc:sldMasterMk cId="0" sldId="2147483648"/>
            <ac:spMk id="62" creationId="{1BB5B094-810B-38B7-90BA-99BC41A44C8D}"/>
          </ac:spMkLst>
        </pc:spChg>
        <pc:spChg chg="add del mod ord modVis">
          <ac:chgData name="Tran Duc Nam 20215228" userId="b8f8d61f-746d-4177-a821-cea8d1cc5b2d" providerId="ADAL" clId="{5E5028C7-4097-4097-BDB0-9A5B66D95FCF}" dt="2023-07-06T17:03:10.144" v="2493"/>
          <ac:spMkLst>
            <pc:docMk/>
            <pc:sldMasterMk cId="0" sldId="2147483648"/>
            <ac:spMk id="63" creationId="{D6EBFA62-EE4D-81DA-C11E-358F0CC8E11E}"/>
          </ac:spMkLst>
        </pc:spChg>
        <pc:spChg chg="add del mod ord modVis">
          <ac:chgData name="Tran Duc Nam 20215228" userId="b8f8d61f-746d-4177-a821-cea8d1cc5b2d" providerId="ADAL" clId="{5E5028C7-4097-4097-BDB0-9A5B66D95FCF}" dt="2023-07-06T17:03:36.102" v="2534"/>
          <ac:spMkLst>
            <pc:docMk/>
            <pc:sldMasterMk cId="0" sldId="2147483648"/>
            <ac:spMk id="64" creationId="{35D8CD0F-1232-276F-1A76-55D6F087C2AA}"/>
          </ac:spMkLst>
        </pc:spChg>
        <pc:spChg chg="add del mod ord modVis">
          <ac:chgData name="Tran Duc Nam 20215228" userId="b8f8d61f-746d-4177-a821-cea8d1cc5b2d" providerId="ADAL" clId="{5E5028C7-4097-4097-BDB0-9A5B66D95FCF}" dt="2023-07-06T17:03:59.673" v="2605"/>
          <ac:spMkLst>
            <pc:docMk/>
            <pc:sldMasterMk cId="0" sldId="2147483648"/>
            <ac:spMk id="65" creationId="{C93BB93F-8311-D69F-64D9-6E8AFA633808}"/>
          </ac:spMkLst>
        </pc:spChg>
        <pc:spChg chg="add del mod ord modVis">
          <ac:chgData name="Tran Duc Nam 20215228" userId="b8f8d61f-746d-4177-a821-cea8d1cc5b2d" providerId="ADAL" clId="{5E5028C7-4097-4097-BDB0-9A5B66D95FCF}" dt="2023-07-06T17:04:23.171" v="2703"/>
          <ac:spMkLst>
            <pc:docMk/>
            <pc:sldMasterMk cId="0" sldId="2147483648"/>
            <ac:spMk id="66" creationId="{3255616E-7904-0B78-2360-FD000C53BC8E}"/>
          </ac:spMkLst>
        </pc:spChg>
        <pc:spChg chg="add del mod ord modVis">
          <ac:chgData name="Tran Duc Nam 20215228" userId="b8f8d61f-746d-4177-a821-cea8d1cc5b2d" providerId="ADAL" clId="{5E5028C7-4097-4097-BDB0-9A5B66D95FCF}" dt="2023-07-06T17:04:40.166" v="2732"/>
          <ac:spMkLst>
            <pc:docMk/>
            <pc:sldMasterMk cId="0" sldId="2147483648"/>
            <ac:spMk id="67" creationId="{252A47E2-BC0E-F3E4-AF6E-5EE07E06B7B5}"/>
          </ac:spMkLst>
        </pc:spChg>
        <pc:spChg chg="add del mod ord modVis">
          <ac:chgData name="Tran Duc Nam 20215228" userId="b8f8d61f-746d-4177-a821-cea8d1cc5b2d" providerId="ADAL" clId="{5E5028C7-4097-4097-BDB0-9A5B66D95FCF}" dt="2023-07-06T17:05:04.205" v="2763"/>
          <ac:spMkLst>
            <pc:docMk/>
            <pc:sldMasterMk cId="0" sldId="2147483648"/>
            <ac:spMk id="68" creationId="{3D209441-0702-853C-83BE-502664BC5374}"/>
          </ac:spMkLst>
        </pc:spChg>
        <pc:spChg chg="add del mod ord modVis">
          <ac:chgData name="Tran Duc Nam 20215228" userId="b8f8d61f-746d-4177-a821-cea8d1cc5b2d" providerId="ADAL" clId="{5E5028C7-4097-4097-BDB0-9A5B66D95FCF}" dt="2023-07-06T17:05:27.929" v="2810"/>
          <ac:spMkLst>
            <pc:docMk/>
            <pc:sldMasterMk cId="0" sldId="2147483648"/>
            <ac:spMk id="69" creationId="{4E0BAD4A-7251-D819-121B-4F116FA46EDA}"/>
          </ac:spMkLst>
        </pc:spChg>
        <pc:spChg chg="add del mod ord modVis">
          <ac:chgData name="Tran Duc Nam 20215228" userId="b8f8d61f-746d-4177-a821-cea8d1cc5b2d" providerId="ADAL" clId="{5E5028C7-4097-4097-BDB0-9A5B66D95FCF}" dt="2023-07-06T17:05:52.310" v="2846"/>
          <ac:spMkLst>
            <pc:docMk/>
            <pc:sldMasterMk cId="0" sldId="2147483648"/>
            <ac:spMk id="70" creationId="{6A33BDE8-7779-3BCF-38B6-6BA7E3A43C51}"/>
          </ac:spMkLst>
        </pc:spChg>
        <pc:spChg chg="add del mod ord modVis">
          <ac:chgData name="Tran Duc Nam 20215228" userId="b8f8d61f-746d-4177-a821-cea8d1cc5b2d" providerId="ADAL" clId="{5E5028C7-4097-4097-BDB0-9A5B66D95FCF}" dt="2023-07-06T17:06:16.097" v="2880"/>
          <ac:spMkLst>
            <pc:docMk/>
            <pc:sldMasterMk cId="0" sldId="2147483648"/>
            <ac:spMk id="71" creationId="{82523542-D239-6F93-085D-3404C32CAECE}"/>
          </ac:spMkLst>
        </pc:spChg>
        <pc:spChg chg="add del mod ord modVis">
          <ac:chgData name="Tran Duc Nam 20215228" userId="b8f8d61f-746d-4177-a821-cea8d1cc5b2d" providerId="ADAL" clId="{5E5028C7-4097-4097-BDB0-9A5B66D95FCF}" dt="2023-07-06T17:06:39.880" v="2943"/>
          <ac:spMkLst>
            <pc:docMk/>
            <pc:sldMasterMk cId="0" sldId="2147483648"/>
            <ac:spMk id="72" creationId="{FC6D0CB6-2697-DCC2-38BA-7907A5B4B72C}"/>
          </ac:spMkLst>
        </pc:spChg>
        <pc:spChg chg="add del mod ord modVis">
          <ac:chgData name="Tran Duc Nam 20215228" userId="b8f8d61f-746d-4177-a821-cea8d1cc5b2d" providerId="ADAL" clId="{5E5028C7-4097-4097-BDB0-9A5B66D95FCF}" dt="2023-07-06T17:07:02.570" v="2973"/>
          <ac:spMkLst>
            <pc:docMk/>
            <pc:sldMasterMk cId="0" sldId="2147483648"/>
            <ac:spMk id="73" creationId="{9313EC4E-6D55-1D45-1A41-F182C863FFCF}"/>
          </ac:spMkLst>
        </pc:spChg>
        <pc:spChg chg="add del mod ord modVis">
          <ac:chgData name="Tran Duc Nam 20215228" userId="b8f8d61f-746d-4177-a821-cea8d1cc5b2d" providerId="ADAL" clId="{5E5028C7-4097-4097-BDB0-9A5B66D95FCF}" dt="2023-07-06T17:07:24.439" v="3008"/>
          <ac:spMkLst>
            <pc:docMk/>
            <pc:sldMasterMk cId="0" sldId="2147483648"/>
            <ac:spMk id="74" creationId="{C2C3C170-1B8D-3DD1-DA2D-E0059A5C2DD3}"/>
          </ac:spMkLst>
        </pc:spChg>
        <pc:spChg chg="add del mod ord modVis">
          <ac:chgData name="Tran Duc Nam 20215228" userId="b8f8d61f-746d-4177-a821-cea8d1cc5b2d" providerId="ADAL" clId="{5E5028C7-4097-4097-BDB0-9A5B66D95FCF}" dt="2023-07-06T17:07:47.286" v="3040"/>
          <ac:spMkLst>
            <pc:docMk/>
            <pc:sldMasterMk cId="0" sldId="2147483648"/>
            <ac:spMk id="75" creationId="{C70BEAE6-61B8-C6C8-1289-A1A33040048C}"/>
          </ac:spMkLst>
        </pc:spChg>
        <pc:spChg chg="add del mod ord modVis">
          <ac:chgData name="Tran Duc Nam 20215228" userId="b8f8d61f-746d-4177-a821-cea8d1cc5b2d" providerId="ADAL" clId="{5E5028C7-4097-4097-BDB0-9A5B66D95FCF}" dt="2023-07-06T17:08:35.799" v="3071"/>
          <ac:spMkLst>
            <pc:docMk/>
            <pc:sldMasterMk cId="0" sldId="2147483648"/>
            <ac:spMk id="76" creationId="{628A6C30-FD7D-FD84-64C5-F503A860610A}"/>
          </ac:spMkLst>
        </pc:spChg>
        <pc:spChg chg="add del mod ord modVis">
          <ac:chgData name="Tran Duc Nam 20215228" userId="b8f8d61f-746d-4177-a821-cea8d1cc5b2d" providerId="ADAL" clId="{5E5028C7-4097-4097-BDB0-9A5B66D95FCF}" dt="2023-07-06T17:09:02.885" v="3117"/>
          <ac:spMkLst>
            <pc:docMk/>
            <pc:sldMasterMk cId="0" sldId="2147483648"/>
            <ac:spMk id="77" creationId="{3E6EB9DA-D126-D89A-C6F8-CCC82FF8896E}"/>
          </ac:spMkLst>
        </pc:spChg>
        <pc:spChg chg="add del mod ord modVis">
          <ac:chgData name="Tran Duc Nam 20215228" userId="b8f8d61f-746d-4177-a821-cea8d1cc5b2d" providerId="ADAL" clId="{5E5028C7-4097-4097-BDB0-9A5B66D95FCF}" dt="2023-07-06T17:09:26.719" v="3152"/>
          <ac:spMkLst>
            <pc:docMk/>
            <pc:sldMasterMk cId="0" sldId="2147483648"/>
            <ac:spMk id="78" creationId="{B05C70D7-D72A-17DA-A294-954A31DE58B0}"/>
          </ac:spMkLst>
        </pc:spChg>
        <pc:spChg chg="add del mod ord modVis">
          <ac:chgData name="Tran Duc Nam 20215228" userId="b8f8d61f-746d-4177-a821-cea8d1cc5b2d" providerId="ADAL" clId="{5E5028C7-4097-4097-BDB0-9A5B66D95FCF}" dt="2023-07-06T17:09:49.510" v="3219"/>
          <ac:spMkLst>
            <pc:docMk/>
            <pc:sldMasterMk cId="0" sldId="2147483648"/>
            <ac:spMk id="79" creationId="{52294871-C334-1804-3CCA-5419D955A497}"/>
          </ac:spMkLst>
        </pc:spChg>
        <pc:spChg chg="add del mod ord modVis">
          <ac:chgData name="Tran Duc Nam 20215228" userId="b8f8d61f-746d-4177-a821-cea8d1cc5b2d" providerId="ADAL" clId="{5E5028C7-4097-4097-BDB0-9A5B66D95FCF}" dt="2023-07-06T17:10:14.110" v="3290"/>
          <ac:spMkLst>
            <pc:docMk/>
            <pc:sldMasterMk cId="0" sldId="2147483648"/>
            <ac:spMk id="80" creationId="{CC451149-3517-E2EA-2649-E80981A6E613}"/>
          </ac:spMkLst>
        </pc:spChg>
        <pc:spChg chg="add del mod ord modVis">
          <ac:chgData name="Tran Duc Nam 20215228" userId="b8f8d61f-746d-4177-a821-cea8d1cc5b2d" providerId="ADAL" clId="{5E5028C7-4097-4097-BDB0-9A5B66D95FCF}" dt="2023-07-06T17:10:38.143" v="3335"/>
          <ac:spMkLst>
            <pc:docMk/>
            <pc:sldMasterMk cId="0" sldId="2147483648"/>
            <ac:spMk id="81" creationId="{EBC1DC49-68C8-504A-61BB-22FA881BA065}"/>
          </ac:spMkLst>
        </pc:spChg>
        <pc:spChg chg="add del mod ord modVis">
          <ac:chgData name="Tran Duc Nam 20215228" userId="b8f8d61f-746d-4177-a821-cea8d1cc5b2d" providerId="ADAL" clId="{5E5028C7-4097-4097-BDB0-9A5B66D95FCF}" dt="2023-07-06T17:11:03.736" v="3367"/>
          <ac:spMkLst>
            <pc:docMk/>
            <pc:sldMasterMk cId="0" sldId="2147483648"/>
            <ac:spMk id="82" creationId="{74EC755F-CC2E-A668-B397-33F2F9BB1FDF}"/>
          </ac:spMkLst>
        </pc:spChg>
        <pc:spChg chg="add del mod ord modVis">
          <ac:chgData name="Tran Duc Nam 20215228" userId="b8f8d61f-746d-4177-a821-cea8d1cc5b2d" providerId="ADAL" clId="{5E5028C7-4097-4097-BDB0-9A5B66D95FCF}" dt="2023-07-06T17:11:28.151" v="3416"/>
          <ac:spMkLst>
            <pc:docMk/>
            <pc:sldMasterMk cId="0" sldId="2147483648"/>
            <ac:spMk id="83" creationId="{6F9990AB-1BB4-9D54-A543-7FD049AF46DB}"/>
          </ac:spMkLst>
        </pc:spChg>
        <pc:spChg chg="add del mod ord modVis">
          <ac:chgData name="Tran Duc Nam 20215228" userId="b8f8d61f-746d-4177-a821-cea8d1cc5b2d" providerId="ADAL" clId="{5E5028C7-4097-4097-BDB0-9A5B66D95FCF}" dt="2023-07-06T17:11:54.434" v="3454"/>
          <ac:spMkLst>
            <pc:docMk/>
            <pc:sldMasterMk cId="0" sldId="2147483648"/>
            <ac:spMk id="84" creationId="{F7954493-7180-2E0E-6927-C6EE3A6A6B42}"/>
          </ac:spMkLst>
        </pc:spChg>
        <pc:spChg chg="add del mod ord modVis">
          <ac:chgData name="Tran Duc Nam 20215228" userId="b8f8d61f-746d-4177-a821-cea8d1cc5b2d" providerId="ADAL" clId="{5E5028C7-4097-4097-BDB0-9A5B66D95FCF}" dt="2023-07-06T17:12:53.062" v="3485"/>
          <ac:spMkLst>
            <pc:docMk/>
            <pc:sldMasterMk cId="0" sldId="2147483648"/>
            <ac:spMk id="85" creationId="{5625EC2C-031A-D9C6-6C58-C192F8BDC9B1}"/>
          </ac:spMkLst>
        </pc:spChg>
        <pc:spChg chg="add del mod ord modVis">
          <ac:chgData name="Tran Duc Nam 20215228" userId="b8f8d61f-746d-4177-a821-cea8d1cc5b2d" providerId="ADAL" clId="{5E5028C7-4097-4097-BDB0-9A5B66D95FCF}" dt="2023-07-06T17:13:16.748" v="3517"/>
          <ac:spMkLst>
            <pc:docMk/>
            <pc:sldMasterMk cId="0" sldId="2147483648"/>
            <ac:spMk id="86" creationId="{376455EA-3605-48EE-142B-A916B9598F9C}"/>
          </ac:spMkLst>
        </pc:spChg>
        <pc:spChg chg="add del mod ord modVis">
          <ac:chgData name="Tran Duc Nam 20215228" userId="b8f8d61f-746d-4177-a821-cea8d1cc5b2d" providerId="ADAL" clId="{5E5028C7-4097-4097-BDB0-9A5B66D95FCF}" dt="2023-07-06T17:13:40.742" v="3547"/>
          <ac:spMkLst>
            <pc:docMk/>
            <pc:sldMasterMk cId="0" sldId="2147483648"/>
            <ac:spMk id="87" creationId="{AED1AC76-1032-25C8-7106-F1127742934C}"/>
          </ac:spMkLst>
        </pc:spChg>
        <pc:spChg chg="add del mod ord modVis">
          <ac:chgData name="Tran Duc Nam 20215228" userId="b8f8d61f-746d-4177-a821-cea8d1cc5b2d" providerId="ADAL" clId="{5E5028C7-4097-4097-BDB0-9A5B66D95FCF}" dt="2023-07-06T17:14:03.951" v="3575"/>
          <ac:spMkLst>
            <pc:docMk/>
            <pc:sldMasterMk cId="0" sldId="2147483648"/>
            <ac:spMk id="88" creationId="{AB38D145-6F68-A006-EDB1-844ABE0C8373}"/>
          </ac:spMkLst>
        </pc:spChg>
        <pc:spChg chg="add del mod ord modVis">
          <ac:chgData name="Tran Duc Nam 20215228" userId="b8f8d61f-746d-4177-a821-cea8d1cc5b2d" providerId="ADAL" clId="{5E5028C7-4097-4097-BDB0-9A5B66D95FCF}" dt="2023-07-06T17:15:47.115" v="3655"/>
          <ac:spMkLst>
            <pc:docMk/>
            <pc:sldMasterMk cId="0" sldId="2147483648"/>
            <ac:spMk id="89" creationId="{5857075B-F3A4-AB2F-38B7-D9774EFC1396}"/>
          </ac:spMkLst>
        </pc:spChg>
        <pc:spChg chg="add del mod ord modVis">
          <ac:chgData name="Tran Duc Nam 20215228" userId="b8f8d61f-746d-4177-a821-cea8d1cc5b2d" providerId="ADAL" clId="{5E5028C7-4097-4097-BDB0-9A5B66D95FCF}" dt="2023-07-06T17:15:30.286" v="3646"/>
          <ac:spMkLst>
            <pc:docMk/>
            <pc:sldMasterMk cId="0" sldId="2147483648"/>
            <ac:spMk id="90" creationId="{4DD5915D-D84B-BD97-D8D6-86F1424D869B}"/>
          </ac:spMkLst>
        </pc:spChg>
        <pc:spChg chg="add del mod ord modVis">
          <ac:chgData name="Tran Duc Nam 20215228" userId="b8f8d61f-746d-4177-a821-cea8d1cc5b2d" providerId="ADAL" clId="{5E5028C7-4097-4097-BDB0-9A5B66D95FCF}" dt="2023-07-06T17:16:12.481" v="3756"/>
          <ac:spMkLst>
            <pc:docMk/>
            <pc:sldMasterMk cId="0" sldId="2147483648"/>
            <ac:spMk id="91" creationId="{FDE9836D-F1F6-347C-3AC4-EFD83C233FB5}"/>
          </ac:spMkLst>
        </pc:spChg>
        <pc:spChg chg="add del mod ord modVis">
          <ac:chgData name="Tran Duc Nam 20215228" userId="b8f8d61f-746d-4177-a821-cea8d1cc5b2d" providerId="ADAL" clId="{5E5028C7-4097-4097-BDB0-9A5B66D95FCF}" dt="2023-07-06T17:18:41.324" v="3785"/>
          <ac:spMkLst>
            <pc:docMk/>
            <pc:sldMasterMk cId="0" sldId="2147483648"/>
            <ac:spMk id="92" creationId="{65E35393-232E-3DA1-FD04-C913263242A4}"/>
          </ac:spMkLst>
        </pc:spChg>
        <pc:spChg chg="add del mod ord modVis">
          <ac:chgData name="Tran Duc Nam 20215228" userId="b8f8d61f-746d-4177-a821-cea8d1cc5b2d" providerId="ADAL" clId="{5E5028C7-4097-4097-BDB0-9A5B66D95FCF}" dt="2023-07-06T17:19:03.542" v="3813"/>
          <ac:spMkLst>
            <pc:docMk/>
            <pc:sldMasterMk cId="0" sldId="2147483648"/>
            <ac:spMk id="93" creationId="{C175F48A-E0C9-3E45-07DC-60FE591C577A}"/>
          </ac:spMkLst>
        </pc:spChg>
        <pc:spChg chg="add del mod ord modVis">
          <ac:chgData name="Tran Duc Nam 20215228" userId="b8f8d61f-746d-4177-a821-cea8d1cc5b2d" providerId="ADAL" clId="{5E5028C7-4097-4097-BDB0-9A5B66D95FCF}" dt="2023-07-06T17:19:27.927" v="3842"/>
          <ac:spMkLst>
            <pc:docMk/>
            <pc:sldMasterMk cId="0" sldId="2147483648"/>
            <ac:spMk id="94" creationId="{0F96401C-91EA-299F-BF03-895811CB0B93}"/>
          </ac:spMkLst>
        </pc:spChg>
        <pc:spChg chg="add del mod ord modVis">
          <ac:chgData name="Tran Duc Nam 20215228" userId="b8f8d61f-746d-4177-a821-cea8d1cc5b2d" providerId="ADAL" clId="{5E5028C7-4097-4097-BDB0-9A5B66D95FCF}" dt="2023-07-06T17:19:52.379" v="3870"/>
          <ac:spMkLst>
            <pc:docMk/>
            <pc:sldMasterMk cId="0" sldId="2147483648"/>
            <ac:spMk id="95" creationId="{8CF6586D-D7B3-D4D6-C9FF-220EDA84A67D}"/>
          </ac:spMkLst>
        </pc:spChg>
        <pc:spChg chg="add del mod ord modVis">
          <ac:chgData name="Tran Duc Nam 20215228" userId="b8f8d61f-746d-4177-a821-cea8d1cc5b2d" providerId="ADAL" clId="{5E5028C7-4097-4097-BDB0-9A5B66D95FCF}" dt="2023-07-06T17:20:15.375" v="3904"/>
          <ac:spMkLst>
            <pc:docMk/>
            <pc:sldMasterMk cId="0" sldId="2147483648"/>
            <ac:spMk id="96" creationId="{EE3DC830-E910-10B1-FC64-37A8FB5E4EA2}"/>
          </ac:spMkLst>
        </pc:spChg>
        <pc:spChg chg="add del mod ord modVis">
          <ac:chgData name="Tran Duc Nam 20215228" userId="b8f8d61f-746d-4177-a821-cea8d1cc5b2d" providerId="ADAL" clId="{5E5028C7-4097-4097-BDB0-9A5B66D95FCF}" dt="2023-07-06T17:20:38.727" v="3935"/>
          <ac:spMkLst>
            <pc:docMk/>
            <pc:sldMasterMk cId="0" sldId="2147483648"/>
            <ac:spMk id="97" creationId="{B80535D5-7466-380C-1F0C-56DCF6EC860B}"/>
          </ac:spMkLst>
        </pc:spChg>
        <pc:spChg chg="add del mod ord modVis">
          <ac:chgData name="Tran Duc Nam 20215228" userId="b8f8d61f-746d-4177-a821-cea8d1cc5b2d" providerId="ADAL" clId="{5E5028C7-4097-4097-BDB0-9A5B66D95FCF}" dt="2023-07-06T17:21:02.771" v="3987"/>
          <ac:spMkLst>
            <pc:docMk/>
            <pc:sldMasterMk cId="0" sldId="2147483648"/>
            <ac:spMk id="98" creationId="{34B30C84-65FE-2496-711D-DB3B62214B88}"/>
          </ac:spMkLst>
        </pc:spChg>
        <pc:spChg chg="add del mod ord modVis">
          <ac:chgData name="Tran Duc Nam 20215228" userId="b8f8d61f-746d-4177-a821-cea8d1cc5b2d" providerId="ADAL" clId="{5E5028C7-4097-4097-BDB0-9A5B66D95FCF}" dt="2023-07-06T17:21:58.437" v="4019"/>
          <ac:spMkLst>
            <pc:docMk/>
            <pc:sldMasterMk cId="0" sldId="2147483648"/>
            <ac:spMk id="99" creationId="{009192C1-85D3-AF4C-5712-DE8CBDF5B4D9}"/>
          </ac:spMkLst>
        </pc:spChg>
        <pc:spChg chg="add del mod ord modVis">
          <ac:chgData name="Tran Duc Nam 20215228" userId="b8f8d61f-746d-4177-a821-cea8d1cc5b2d" providerId="ADAL" clId="{5E5028C7-4097-4097-BDB0-9A5B66D95FCF}" dt="2023-07-06T17:22:21.717" v="4067"/>
          <ac:spMkLst>
            <pc:docMk/>
            <pc:sldMasterMk cId="0" sldId="2147483648"/>
            <ac:spMk id="100" creationId="{B6D4C530-29FF-B0DA-111B-6F43EF33C1FE}"/>
          </ac:spMkLst>
        </pc:spChg>
        <pc:spChg chg="add del mod ord modVis">
          <ac:chgData name="Tran Duc Nam 20215228" userId="b8f8d61f-746d-4177-a821-cea8d1cc5b2d" providerId="ADAL" clId="{5E5028C7-4097-4097-BDB0-9A5B66D95FCF}" dt="2023-07-06T17:22:45.096" v="4108"/>
          <ac:spMkLst>
            <pc:docMk/>
            <pc:sldMasterMk cId="0" sldId="2147483648"/>
            <ac:spMk id="101" creationId="{2B93BFEC-EA59-AEDF-A917-77B980567264}"/>
          </ac:spMkLst>
        </pc:spChg>
        <pc:spChg chg="add del mod ord modVis">
          <ac:chgData name="Tran Duc Nam 20215228" userId="b8f8d61f-746d-4177-a821-cea8d1cc5b2d" providerId="ADAL" clId="{5E5028C7-4097-4097-BDB0-9A5B66D95FCF}" dt="2023-07-06T17:23:08.157" v="4147"/>
          <ac:spMkLst>
            <pc:docMk/>
            <pc:sldMasterMk cId="0" sldId="2147483648"/>
            <ac:spMk id="102" creationId="{6B327E04-9F5E-CF29-6600-0F4CAEDCD729}"/>
          </ac:spMkLst>
        </pc:spChg>
        <pc:spChg chg="add del mod ord modVis">
          <ac:chgData name="Tran Duc Nam 20215228" userId="b8f8d61f-746d-4177-a821-cea8d1cc5b2d" providerId="ADAL" clId="{5E5028C7-4097-4097-BDB0-9A5B66D95FCF}" dt="2023-07-06T17:23:55.092" v="4262"/>
          <ac:spMkLst>
            <pc:docMk/>
            <pc:sldMasterMk cId="0" sldId="2147483648"/>
            <ac:spMk id="103" creationId="{CB093C72-64C9-38F4-1158-2A3B52720084}"/>
          </ac:spMkLst>
        </pc:spChg>
        <pc:spChg chg="add del mod ord modVis">
          <ac:chgData name="Tran Duc Nam 20215228" userId="b8f8d61f-746d-4177-a821-cea8d1cc5b2d" providerId="ADAL" clId="{5E5028C7-4097-4097-BDB0-9A5B66D95FCF}" dt="2023-07-06T17:23:32.048" v="4218"/>
          <ac:spMkLst>
            <pc:docMk/>
            <pc:sldMasterMk cId="0" sldId="2147483648"/>
            <ac:spMk id="104" creationId="{14A942C0-0318-1629-F1D0-BB7D5B05031C}"/>
          </ac:spMkLst>
        </pc:spChg>
        <pc:spChg chg="add del mod ord modVis">
          <ac:chgData name="Tran Duc Nam 20215228" userId="b8f8d61f-746d-4177-a821-cea8d1cc5b2d" providerId="ADAL" clId="{5E5028C7-4097-4097-BDB0-9A5B66D95FCF}" dt="2023-07-06T17:24:18.893" v="4290"/>
          <ac:spMkLst>
            <pc:docMk/>
            <pc:sldMasterMk cId="0" sldId="2147483648"/>
            <ac:spMk id="105" creationId="{B9592C88-5FA3-6472-9C3E-01BD6ABAE7A3}"/>
          </ac:spMkLst>
        </pc:spChg>
        <pc:spChg chg="add del mod ord modVis">
          <ac:chgData name="Tran Duc Nam 20215228" userId="b8f8d61f-746d-4177-a821-cea8d1cc5b2d" providerId="ADAL" clId="{5E5028C7-4097-4097-BDB0-9A5B66D95FCF}" dt="2023-07-06T17:24:52.645" v="4355"/>
          <ac:spMkLst>
            <pc:docMk/>
            <pc:sldMasterMk cId="0" sldId="2147483648"/>
            <ac:spMk id="106" creationId="{D3114DB2-D45E-0882-1C39-C11507D6B7AD}"/>
          </ac:spMkLst>
        </pc:spChg>
        <pc:spChg chg="add del mod ord modVis">
          <ac:chgData name="Tran Duc Nam 20215228" userId="b8f8d61f-746d-4177-a821-cea8d1cc5b2d" providerId="ADAL" clId="{5E5028C7-4097-4097-BDB0-9A5B66D95FCF}" dt="2023-07-06T17:25:15.600" v="4410"/>
          <ac:spMkLst>
            <pc:docMk/>
            <pc:sldMasterMk cId="0" sldId="2147483648"/>
            <ac:spMk id="107" creationId="{7138C5EF-D3ED-982E-9B0F-AB91A024536A}"/>
          </ac:spMkLst>
        </pc:spChg>
        <pc:spChg chg="add del mod ord modVis">
          <ac:chgData name="Tran Duc Nam 20215228" userId="b8f8d61f-746d-4177-a821-cea8d1cc5b2d" providerId="ADAL" clId="{5E5028C7-4097-4097-BDB0-9A5B66D95FCF}" dt="2023-07-06T17:25:38.949" v="4465"/>
          <ac:spMkLst>
            <pc:docMk/>
            <pc:sldMasterMk cId="0" sldId="2147483648"/>
            <ac:spMk id="108" creationId="{B975D881-7CE8-A72C-A624-704818408CEF}"/>
          </ac:spMkLst>
        </pc:spChg>
        <pc:spChg chg="add del mod ord modVis">
          <ac:chgData name="Tran Duc Nam 20215228" userId="b8f8d61f-746d-4177-a821-cea8d1cc5b2d" providerId="ADAL" clId="{5E5028C7-4097-4097-BDB0-9A5B66D95FCF}" dt="2023-07-06T17:26:44.863" v="4493"/>
          <ac:spMkLst>
            <pc:docMk/>
            <pc:sldMasterMk cId="0" sldId="2147483648"/>
            <ac:spMk id="109" creationId="{284F5318-B45F-0F85-BE78-7356461EE234}"/>
          </ac:spMkLst>
        </pc:spChg>
        <pc:spChg chg="add del mod ord modVis">
          <ac:chgData name="Tran Duc Nam 20215228" userId="b8f8d61f-746d-4177-a821-cea8d1cc5b2d" providerId="ADAL" clId="{5E5028C7-4097-4097-BDB0-9A5B66D95FCF}" dt="2023-07-06T17:27:07.834" v="4543"/>
          <ac:spMkLst>
            <pc:docMk/>
            <pc:sldMasterMk cId="0" sldId="2147483648"/>
            <ac:spMk id="110" creationId="{9B25099A-D52C-5C3A-F0A6-A874AC7370F1}"/>
          </ac:spMkLst>
        </pc:spChg>
        <pc:spChg chg="add del mod ord modVis">
          <ac:chgData name="Tran Duc Nam 20215228" userId="b8f8d61f-746d-4177-a821-cea8d1cc5b2d" providerId="ADAL" clId="{5E5028C7-4097-4097-BDB0-9A5B66D95FCF}" dt="2023-07-06T17:27:30.765" v="4616"/>
          <ac:spMkLst>
            <pc:docMk/>
            <pc:sldMasterMk cId="0" sldId="2147483648"/>
            <ac:spMk id="111" creationId="{4B7665AF-680A-349B-6071-BE4AF11D4201}"/>
          </ac:spMkLst>
        </pc:spChg>
        <pc:spChg chg="add del mod ord modVis">
          <ac:chgData name="Tran Duc Nam 20215228" userId="b8f8d61f-746d-4177-a821-cea8d1cc5b2d" providerId="ADAL" clId="{5E5028C7-4097-4097-BDB0-9A5B66D95FCF}" dt="2023-07-06T17:27:54.320" v="4650"/>
          <ac:spMkLst>
            <pc:docMk/>
            <pc:sldMasterMk cId="0" sldId="2147483648"/>
            <ac:spMk id="112" creationId="{03F40EA1-2DAA-053F-F91E-3D47D1DFE39E}"/>
          </ac:spMkLst>
        </pc:spChg>
        <pc:spChg chg="add del mod ord modVis">
          <ac:chgData name="Tran Duc Nam 20215228" userId="b8f8d61f-746d-4177-a821-cea8d1cc5b2d" providerId="ADAL" clId="{5E5028C7-4097-4097-BDB0-9A5B66D95FCF}" dt="2023-07-06T17:28:19.510" v="4683"/>
          <ac:spMkLst>
            <pc:docMk/>
            <pc:sldMasterMk cId="0" sldId="2147483648"/>
            <ac:spMk id="113" creationId="{F9A28305-C744-0CCF-20E4-47CE76FAF1D2}"/>
          </ac:spMkLst>
        </pc:spChg>
        <pc:spChg chg="add del mod ord modVis">
          <ac:chgData name="Tran Duc Nam 20215228" userId="b8f8d61f-746d-4177-a821-cea8d1cc5b2d" providerId="ADAL" clId="{5E5028C7-4097-4097-BDB0-9A5B66D95FCF}" dt="2023-07-06T17:28:58.253" v="4716"/>
          <ac:spMkLst>
            <pc:docMk/>
            <pc:sldMasterMk cId="0" sldId="2147483648"/>
            <ac:spMk id="114" creationId="{FF27F93F-7269-98ED-C4A5-464B6D0D1B3F}"/>
          </ac:spMkLst>
        </pc:spChg>
        <pc:spChg chg="add del mod ord modVis">
          <ac:chgData name="Tran Duc Nam 20215228" userId="b8f8d61f-746d-4177-a821-cea8d1cc5b2d" providerId="ADAL" clId="{5E5028C7-4097-4097-BDB0-9A5B66D95FCF}" dt="2023-07-06T17:29:21.972" v="4749"/>
          <ac:spMkLst>
            <pc:docMk/>
            <pc:sldMasterMk cId="0" sldId="2147483648"/>
            <ac:spMk id="115" creationId="{A2CED82A-4E1F-EA9F-B73F-54883FABEBBF}"/>
          </ac:spMkLst>
        </pc:spChg>
        <pc:spChg chg="add del mod ord modVis">
          <ac:chgData name="Tran Duc Nam 20215228" userId="b8f8d61f-746d-4177-a821-cea8d1cc5b2d" providerId="ADAL" clId="{5E5028C7-4097-4097-BDB0-9A5B66D95FCF}" dt="2023-07-06T17:29:46.400" v="4783"/>
          <ac:spMkLst>
            <pc:docMk/>
            <pc:sldMasterMk cId="0" sldId="2147483648"/>
            <ac:spMk id="116" creationId="{1826C7F6-0D8B-B6B4-0D9B-A1736C389E02}"/>
          </ac:spMkLst>
        </pc:spChg>
        <pc:spChg chg="add del mod ord modVis">
          <ac:chgData name="Tran Duc Nam 20215228" userId="b8f8d61f-746d-4177-a821-cea8d1cc5b2d" providerId="ADAL" clId="{5E5028C7-4097-4097-BDB0-9A5B66D95FCF}" dt="2023-07-06T17:30:57.297" v="4860"/>
          <ac:spMkLst>
            <pc:docMk/>
            <pc:sldMasterMk cId="0" sldId="2147483648"/>
            <ac:spMk id="117" creationId="{92C1B6D1-CCC4-AAF2-BAE5-61E8F74BDBC8}"/>
          </ac:spMkLst>
        </pc:spChg>
        <pc:spChg chg="add del mod ord modVis">
          <ac:chgData name="Tran Duc Nam 20215228" userId="b8f8d61f-746d-4177-a821-cea8d1cc5b2d" providerId="ADAL" clId="{5E5028C7-4097-4097-BDB0-9A5B66D95FCF}" dt="2023-07-06T17:30:51.195" v="4855"/>
          <ac:spMkLst>
            <pc:docMk/>
            <pc:sldMasterMk cId="0" sldId="2147483648"/>
            <ac:spMk id="118" creationId="{FC7B05C4-55A6-6AC1-BB2E-AF758353E816}"/>
          </ac:spMkLst>
        </pc:spChg>
        <pc:spChg chg="add del mod ord modVis">
          <ac:chgData name="Tran Duc Nam 20215228" userId="b8f8d61f-746d-4177-a821-cea8d1cc5b2d" providerId="ADAL" clId="{5E5028C7-4097-4097-BDB0-9A5B66D95FCF}" dt="2023-07-06T17:31:23.231" v="4889"/>
          <ac:spMkLst>
            <pc:docMk/>
            <pc:sldMasterMk cId="0" sldId="2147483648"/>
            <ac:spMk id="119" creationId="{0FC3457A-3A0C-F370-878E-85FAF1376E29}"/>
          </ac:spMkLst>
        </pc:spChg>
        <pc:spChg chg="add del mod ord modVis">
          <ac:chgData name="Tran Duc Nam 20215228" userId="b8f8d61f-746d-4177-a821-cea8d1cc5b2d" providerId="ADAL" clId="{5E5028C7-4097-4097-BDB0-9A5B66D95FCF}" dt="2023-07-06T17:31:46.840" v="4920"/>
          <ac:spMkLst>
            <pc:docMk/>
            <pc:sldMasterMk cId="0" sldId="2147483648"/>
            <ac:spMk id="120" creationId="{0F762189-2307-2F84-935B-D6DA9624FEC6}"/>
          </ac:spMkLst>
        </pc:spChg>
        <pc:spChg chg="add del mod ord modVis">
          <ac:chgData name="Tran Duc Nam 20215228" userId="b8f8d61f-746d-4177-a821-cea8d1cc5b2d" providerId="ADAL" clId="{5E5028C7-4097-4097-BDB0-9A5B66D95FCF}" dt="2023-07-06T17:32:13.011" v="4955"/>
          <ac:spMkLst>
            <pc:docMk/>
            <pc:sldMasterMk cId="0" sldId="2147483648"/>
            <ac:spMk id="121" creationId="{47793B64-ECF4-7958-1DC9-7A552827FF54}"/>
          </ac:spMkLst>
        </pc:spChg>
        <pc:spChg chg="add del mod ord modVis">
          <ac:chgData name="Tran Duc Nam 20215228" userId="b8f8d61f-746d-4177-a821-cea8d1cc5b2d" providerId="ADAL" clId="{5E5028C7-4097-4097-BDB0-9A5B66D95FCF}" dt="2023-07-06T17:33:02.196" v="5037"/>
          <ac:spMkLst>
            <pc:docMk/>
            <pc:sldMasterMk cId="0" sldId="2147483648"/>
            <ac:spMk id="122" creationId="{B17ADBA0-A653-A4D1-7980-CF750FBB076B}"/>
          </ac:spMkLst>
        </pc:spChg>
        <pc:spChg chg="add del mod ord modVis">
          <ac:chgData name="Tran Duc Nam 20215228" userId="b8f8d61f-746d-4177-a821-cea8d1cc5b2d" providerId="ADAL" clId="{5E5028C7-4097-4097-BDB0-9A5B66D95FCF}" dt="2023-07-06T17:33:25.158" v="5070"/>
          <ac:spMkLst>
            <pc:docMk/>
            <pc:sldMasterMk cId="0" sldId="2147483648"/>
            <ac:spMk id="123" creationId="{1121115A-E8F7-4A35-21D9-3CA869978BEB}"/>
          </ac:spMkLst>
        </pc:spChg>
        <pc:spChg chg="add del mod ord modVis">
          <ac:chgData name="Tran Duc Nam 20215228" userId="b8f8d61f-746d-4177-a821-cea8d1cc5b2d" providerId="ADAL" clId="{5E5028C7-4097-4097-BDB0-9A5B66D95FCF}" dt="2023-07-06T17:33:50.131" v="5138"/>
          <ac:spMkLst>
            <pc:docMk/>
            <pc:sldMasterMk cId="0" sldId="2147483648"/>
            <ac:spMk id="124" creationId="{2786AEEC-3D60-A7FE-D48F-4A8807F06D80}"/>
          </ac:spMkLst>
        </pc:spChg>
        <pc:spChg chg="add del mod ord modVis">
          <ac:chgData name="Tran Duc Nam 20215228" userId="b8f8d61f-746d-4177-a821-cea8d1cc5b2d" providerId="ADAL" clId="{5E5028C7-4097-4097-BDB0-9A5B66D95FCF}" dt="2023-07-06T17:34:13.299" v="5222"/>
          <ac:spMkLst>
            <pc:docMk/>
            <pc:sldMasterMk cId="0" sldId="2147483648"/>
            <ac:spMk id="125" creationId="{E91D726F-F6B6-02A8-DBB1-4ACF1E41A44B}"/>
          </ac:spMkLst>
        </pc:spChg>
        <pc:spChg chg="add del mod ord modVis">
          <ac:chgData name="Tran Duc Nam 20215228" userId="b8f8d61f-746d-4177-a821-cea8d1cc5b2d" providerId="ADAL" clId="{5E5028C7-4097-4097-BDB0-9A5B66D95FCF}" dt="2023-07-06T17:34:38.899" v="5268"/>
          <ac:spMkLst>
            <pc:docMk/>
            <pc:sldMasterMk cId="0" sldId="2147483648"/>
            <ac:spMk id="126" creationId="{D623C1AD-7E0D-07CE-3A2F-4DAEBB92DDE4}"/>
          </ac:spMkLst>
        </pc:spChg>
        <pc:spChg chg="add del mod ord modVis">
          <ac:chgData name="Tran Duc Nam 20215228" userId="b8f8d61f-746d-4177-a821-cea8d1cc5b2d" providerId="ADAL" clId="{5E5028C7-4097-4097-BDB0-9A5B66D95FCF}" dt="2023-07-06T17:35:02.769" v="5302"/>
          <ac:spMkLst>
            <pc:docMk/>
            <pc:sldMasterMk cId="0" sldId="2147483648"/>
            <ac:spMk id="127" creationId="{671713BD-E896-5572-04FA-EBE90A0BA9AD}"/>
          </ac:spMkLst>
        </pc:spChg>
        <pc:spChg chg="add del mod ord modVis">
          <ac:chgData name="Tran Duc Nam 20215228" userId="b8f8d61f-746d-4177-a821-cea8d1cc5b2d" providerId="ADAL" clId="{5E5028C7-4097-4097-BDB0-9A5B66D95FCF}" dt="2023-07-06T17:35:28.116" v="5334"/>
          <ac:spMkLst>
            <pc:docMk/>
            <pc:sldMasterMk cId="0" sldId="2147483648"/>
            <ac:spMk id="128" creationId="{19553D36-F8F3-CF33-5DE5-E2A53601E6A0}"/>
          </ac:spMkLst>
        </pc:spChg>
        <pc:spChg chg="add del mod ord modVis">
          <ac:chgData name="Tran Duc Nam 20215228" userId="b8f8d61f-746d-4177-a821-cea8d1cc5b2d" providerId="ADAL" clId="{5E5028C7-4097-4097-BDB0-9A5B66D95FCF}" dt="2023-07-06T17:35:51.670" v="5364"/>
          <ac:spMkLst>
            <pc:docMk/>
            <pc:sldMasterMk cId="0" sldId="2147483648"/>
            <ac:spMk id="129" creationId="{A3F5B7CA-F86D-788F-E261-00409666BE58}"/>
          </ac:spMkLst>
        </pc:spChg>
        <pc:spChg chg="add del mod ord modVis">
          <ac:chgData name="Tran Duc Nam 20215228" userId="b8f8d61f-746d-4177-a821-cea8d1cc5b2d" providerId="ADAL" clId="{5E5028C7-4097-4097-BDB0-9A5B66D95FCF}" dt="2023-07-06T17:36:17.906" v="5394"/>
          <ac:spMkLst>
            <pc:docMk/>
            <pc:sldMasterMk cId="0" sldId="2147483648"/>
            <ac:spMk id="130" creationId="{73707EA7-7B01-A351-C2A2-46539F1FA517}"/>
          </ac:spMkLst>
        </pc:spChg>
        <pc:spChg chg="add del mod ord modVis">
          <ac:chgData name="Tran Duc Nam 20215228" userId="b8f8d61f-746d-4177-a821-cea8d1cc5b2d" providerId="ADAL" clId="{5E5028C7-4097-4097-BDB0-9A5B66D95FCF}" dt="2023-07-06T17:36:43.354" v="5424"/>
          <ac:spMkLst>
            <pc:docMk/>
            <pc:sldMasterMk cId="0" sldId="2147483648"/>
            <ac:spMk id="131" creationId="{E7E599DD-3B3A-2243-76E6-97FD288CBE4C}"/>
          </ac:spMkLst>
        </pc:spChg>
        <pc:spChg chg="add del mod ord modVis">
          <ac:chgData name="Tran Duc Nam 20215228" userId="b8f8d61f-746d-4177-a821-cea8d1cc5b2d" providerId="ADAL" clId="{5E5028C7-4097-4097-BDB0-9A5B66D95FCF}" dt="2023-07-06T17:37:33.745" v="5454"/>
          <ac:spMkLst>
            <pc:docMk/>
            <pc:sldMasterMk cId="0" sldId="2147483648"/>
            <ac:spMk id="132" creationId="{29B0E836-293A-F01D-946B-E12D035ED883}"/>
          </ac:spMkLst>
        </pc:spChg>
        <pc:spChg chg="add del mod ord modVis">
          <ac:chgData name="Tran Duc Nam 20215228" userId="b8f8d61f-746d-4177-a821-cea8d1cc5b2d" providerId="ADAL" clId="{5E5028C7-4097-4097-BDB0-9A5B66D95FCF}" dt="2023-07-06T17:37:57.397" v="5494"/>
          <ac:spMkLst>
            <pc:docMk/>
            <pc:sldMasterMk cId="0" sldId="2147483648"/>
            <ac:spMk id="133" creationId="{A7480A63-8512-E054-9F69-381D2373BD9B}"/>
          </ac:spMkLst>
        </pc:spChg>
        <pc:spChg chg="add del mod ord modVis">
          <ac:chgData name="Tran Duc Nam 20215228" userId="b8f8d61f-746d-4177-a821-cea8d1cc5b2d" providerId="ADAL" clId="{5E5028C7-4097-4097-BDB0-9A5B66D95FCF}" dt="2023-07-06T17:38:21.201" v="5547"/>
          <ac:spMkLst>
            <pc:docMk/>
            <pc:sldMasterMk cId="0" sldId="2147483648"/>
            <ac:spMk id="134" creationId="{4E82B643-B040-A5FA-F7E7-C8C6EC523472}"/>
          </ac:spMkLst>
        </pc:spChg>
        <pc:spChg chg="add del mod ord modVis">
          <ac:chgData name="Tran Duc Nam 20215228" userId="b8f8d61f-746d-4177-a821-cea8d1cc5b2d" providerId="ADAL" clId="{5E5028C7-4097-4097-BDB0-9A5B66D95FCF}" dt="2023-07-06T17:38:45.386" v="5588"/>
          <ac:spMkLst>
            <pc:docMk/>
            <pc:sldMasterMk cId="0" sldId="2147483648"/>
            <ac:spMk id="135" creationId="{F2B66B3B-0A92-E275-BE06-EA38D5A223EA}"/>
          </ac:spMkLst>
        </pc:spChg>
        <pc:spChg chg="add del mod ord modVis">
          <ac:chgData name="Tran Duc Nam 20215228" userId="b8f8d61f-746d-4177-a821-cea8d1cc5b2d" providerId="ADAL" clId="{5E5028C7-4097-4097-BDB0-9A5B66D95FCF}" dt="2023-07-06T17:39:11.314" v="5632"/>
          <ac:spMkLst>
            <pc:docMk/>
            <pc:sldMasterMk cId="0" sldId="2147483648"/>
            <ac:spMk id="136" creationId="{E94AC446-A815-077A-2658-7CC16CC3929F}"/>
          </ac:spMkLst>
        </pc:spChg>
        <pc:spChg chg="add del mod ord modVis">
          <ac:chgData name="Tran Duc Nam 20215228" userId="b8f8d61f-746d-4177-a821-cea8d1cc5b2d" providerId="ADAL" clId="{5E5028C7-4097-4097-BDB0-9A5B66D95FCF}" dt="2023-07-06T17:39:34.913" v="5682"/>
          <ac:spMkLst>
            <pc:docMk/>
            <pc:sldMasterMk cId="0" sldId="2147483648"/>
            <ac:spMk id="137" creationId="{58D0B9A8-F5A7-D61B-99E3-4CEB1C09850F}"/>
          </ac:spMkLst>
        </pc:spChg>
        <pc:spChg chg="add del mod ord modVis">
          <ac:chgData name="Tran Duc Nam 20215228" userId="b8f8d61f-746d-4177-a821-cea8d1cc5b2d" providerId="ADAL" clId="{5E5028C7-4097-4097-BDB0-9A5B66D95FCF}" dt="2023-07-06T17:40:00.745" v="5718"/>
          <ac:spMkLst>
            <pc:docMk/>
            <pc:sldMasterMk cId="0" sldId="2147483648"/>
            <ac:spMk id="138" creationId="{370AA029-6AD2-5C82-6E77-C95F266B9EC7}"/>
          </ac:spMkLst>
        </pc:spChg>
        <pc:spChg chg="add del mod ord modVis">
          <ac:chgData name="Tran Duc Nam 20215228" userId="b8f8d61f-746d-4177-a821-cea8d1cc5b2d" providerId="ADAL" clId="{5E5028C7-4097-4097-BDB0-9A5B66D95FCF}" dt="2023-07-06T17:40:58.999" v="5750"/>
          <ac:spMkLst>
            <pc:docMk/>
            <pc:sldMasterMk cId="0" sldId="2147483648"/>
            <ac:spMk id="139" creationId="{1E53E69D-1DB9-D55F-070E-76C5C97824B1}"/>
          </ac:spMkLst>
        </pc:spChg>
        <pc:spChg chg="add del mod ord modVis">
          <ac:chgData name="Tran Duc Nam 20215228" userId="b8f8d61f-746d-4177-a821-cea8d1cc5b2d" providerId="ADAL" clId="{5E5028C7-4097-4097-BDB0-9A5B66D95FCF}" dt="2023-07-06T17:41:22.525" v="5814"/>
          <ac:spMkLst>
            <pc:docMk/>
            <pc:sldMasterMk cId="0" sldId="2147483648"/>
            <ac:spMk id="140" creationId="{2F1167C2-8D6E-F763-28BB-C440E0674494}"/>
          </ac:spMkLst>
        </pc:spChg>
        <pc:spChg chg="add del mod ord modVis">
          <ac:chgData name="Tran Duc Nam 20215228" userId="b8f8d61f-746d-4177-a821-cea8d1cc5b2d" providerId="ADAL" clId="{5E5028C7-4097-4097-BDB0-9A5B66D95FCF}" dt="2023-07-06T17:41:46.692" v="5858"/>
          <ac:spMkLst>
            <pc:docMk/>
            <pc:sldMasterMk cId="0" sldId="2147483648"/>
            <ac:spMk id="141" creationId="{8002754A-FAE0-471B-E994-913E13315A87}"/>
          </ac:spMkLst>
        </pc:spChg>
        <pc:spChg chg="add del mod ord modVis">
          <ac:chgData name="Tran Duc Nam 20215228" userId="b8f8d61f-746d-4177-a821-cea8d1cc5b2d" providerId="ADAL" clId="{5E5028C7-4097-4097-BDB0-9A5B66D95FCF}" dt="2023-07-06T17:42:11.260" v="5891"/>
          <ac:spMkLst>
            <pc:docMk/>
            <pc:sldMasterMk cId="0" sldId="2147483648"/>
            <ac:spMk id="142" creationId="{EB935D01-5295-5DFA-0C2F-C61F21D19483}"/>
          </ac:spMkLst>
        </pc:spChg>
        <pc:spChg chg="add del mod ord modVis">
          <ac:chgData name="Tran Duc Nam 20215228" userId="b8f8d61f-746d-4177-a821-cea8d1cc5b2d" providerId="ADAL" clId="{5E5028C7-4097-4097-BDB0-9A5B66D95FCF}" dt="2023-07-06T17:42:50.662" v="5920"/>
          <ac:spMkLst>
            <pc:docMk/>
            <pc:sldMasterMk cId="0" sldId="2147483648"/>
            <ac:spMk id="143" creationId="{547A65D5-167A-DD9E-2FD3-F66053E2018D}"/>
          </ac:spMkLst>
        </pc:spChg>
        <pc:spChg chg="add del mod ord modVis">
          <ac:chgData name="Tran Duc Nam 20215228" userId="b8f8d61f-746d-4177-a821-cea8d1cc5b2d" providerId="ADAL" clId="{5E5028C7-4097-4097-BDB0-9A5B66D95FCF}" dt="2023-07-06T17:43:30.382" v="5952"/>
          <ac:spMkLst>
            <pc:docMk/>
            <pc:sldMasterMk cId="0" sldId="2147483648"/>
            <ac:spMk id="144" creationId="{27CDCF89-E088-59B5-2EE2-497CE1D2E85F}"/>
          </ac:spMkLst>
        </pc:spChg>
        <pc:spChg chg="add del mod ord modVis">
          <ac:chgData name="Tran Duc Nam 20215228" userId="b8f8d61f-746d-4177-a821-cea8d1cc5b2d" providerId="ADAL" clId="{5E5028C7-4097-4097-BDB0-9A5B66D95FCF}" dt="2023-07-06T17:43:56.090" v="5984"/>
          <ac:spMkLst>
            <pc:docMk/>
            <pc:sldMasterMk cId="0" sldId="2147483648"/>
            <ac:spMk id="145" creationId="{B035E67A-06B0-5D32-6F0A-822A2A90195F}"/>
          </ac:spMkLst>
        </pc:spChg>
        <pc:spChg chg="add del mod ord modVis">
          <ac:chgData name="Tran Duc Nam 20215228" userId="b8f8d61f-746d-4177-a821-cea8d1cc5b2d" providerId="ADAL" clId="{5E5028C7-4097-4097-BDB0-9A5B66D95FCF}" dt="2023-07-06T17:45:56.981" v="6023"/>
          <ac:spMkLst>
            <pc:docMk/>
            <pc:sldMasterMk cId="0" sldId="2147483648"/>
            <ac:spMk id="146" creationId="{4513D6FB-16D3-0CD0-32D9-4FA709E133BD}"/>
          </ac:spMkLst>
        </pc:spChg>
        <pc:spChg chg="add del mod ord modVis">
          <ac:chgData name="Tran Duc Nam 20215228" userId="b8f8d61f-746d-4177-a821-cea8d1cc5b2d" providerId="ADAL" clId="{5E5028C7-4097-4097-BDB0-9A5B66D95FCF}" dt="2023-07-06T17:46:23.618" v="6055"/>
          <ac:spMkLst>
            <pc:docMk/>
            <pc:sldMasterMk cId="0" sldId="2147483648"/>
            <ac:spMk id="147" creationId="{8A3E902B-7EF0-B732-CFF5-18526F04E42E}"/>
          </ac:spMkLst>
        </pc:spChg>
        <pc:spChg chg="add del mod ord modVis">
          <ac:chgData name="Tran Duc Nam 20215228" userId="b8f8d61f-746d-4177-a821-cea8d1cc5b2d" providerId="ADAL" clId="{5E5028C7-4097-4097-BDB0-9A5B66D95FCF}" dt="2023-07-06T17:46:50.795" v="6090"/>
          <ac:spMkLst>
            <pc:docMk/>
            <pc:sldMasterMk cId="0" sldId="2147483648"/>
            <ac:spMk id="148" creationId="{66A4868A-275C-E8F6-528A-587241055E22}"/>
          </ac:spMkLst>
        </pc:spChg>
        <pc:spChg chg="add del mod ord modVis">
          <ac:chgData name="Tran Duc Nam 20215228" userId="b8f8d61f-746d-4177-a821-cea8d1cc5b2d" providerId="ADAL" clId="{5E5028C7-4097-4097-BDB0-9A5B66D95FCF}" dt="2023-07-06T17:47:16.320" v="6135"/>
          <ac:spMkLst>
            <pc:docMk/>
            <pc:sldMasterMk cId="0" sldId="2147483648"/>
            <ac:spMk id="149" creationId="{DA3B4243-7C81-3B41-2C76-052A60AA17A3}"/>
          </ac:spMkLst>
        </pc:spChg>
        <pc:spChg chg="add del mod ord modVis">
          <ac:chgData name="Tran Duc Nam 20215228" userId="b8f8d61f-746d-4177-a821-cea8d1cc5b2d" providerId="ADAL" clId="{5E5028C7-4097-4097-BDB0-9A5B66D95FCF}" dt="2023-07-06T17:47:42.227" v="6211"/>
          <ac:spMkLst>
            <pc:docMk/>
            <pc:sldMasterMk cId="0" sldId="2147483648"/>
            <ac:spMk id="150" creationId="{E963A39B-60CD-9CE3-98A7-177EC7C3FC55}"/>
          </ac:spMkLst>
        </pc:spChg>
        <pc:spChg chg="add del mod ord modVis">
          <ac:chgData name="Tran Duc Nam 20215228" userId="b8f8d61f-746d-4177-a821-cea8d1cc5b2d" providerId="ADAL" clId="{5E5028C7-4097-4097-BDB0-9A5B66D95FCF}" dt="2023-07-06T17:48:10.634" v="6247"/>
          <ac:spMkLst>
            <pc:docMk/>
            <pc:sldMasterMk cId="0" sldId="2147483648"/>
            <ac:spMk id="151" creationId="{88796573-C8D0-94D0-C626-FE3557466A6D}"/>
          </ac:spMkLst>
        </pc:spChg>
        <pc:spChg chg="add del mod ord modVis">
          <ac:chgData name="Tran Duc Nam 20215228" userId="b8f8d61f-746d-4177-a821-cea8d1cc5b2d" providerId="ADAL" clId="{5E5028C7-4097-4097-BDB0-9A5B66D95FCF}" dt="2023-07-06T17:48:36.898" v="6279"/>
          <ac:spMkLst>
            <pc:docMk/>
            <pc:sldMasterMk cId="0" sldId="2147483648"/>
            <ac:spMk id="152" creationId="{F6F937B9-4AB8-BC6F-87A3-A1AD99D866DF}"/>
          </ac:spMkLst>
        </pc:spChg>
        <pc:spChg chg="add del mod ord modVis">
          <ac:chgData name="Tran Duc Nam 20215228" userId="b8f8d61f-746d-4177-a821-cea8d1cc5b2d" providerId="ADAL" clId="{5E5028C7-4097-4097-BDB0-9A5B66D95FCF}" dt="2023-07-06T17:49:59.926" v="6309"/>
          <ac:spMkLst>
            <pc:docMk/>
            <pc:sldMasterMk cId="0" sldId="2147483648"/>
            <ac:spMk id="153" creationId="{A03DDD4B-F5C2-6B2D-1466-86AE6DFB649D}"/>
          </ac:spMkLst>
        </pc:spChg>
        <pc:spChg chg="add del mod ord modVis">
          <ac:chgData name="Tran Duc Nam 20215228" userId="b8f8d61f-746d-4177-a821-cea8d1cc5b2d" providerId="ADAL" clId="{5E5028C7-4097-4097-BDB0-9A5B66D95FCF}" dt="2023-07-06T17:50:24.343" v="6345"/>
          <ac:spMkLst>
            <pc:docMk/>
            <pc:sldMasterMk cId="0" sldId="2147483648"/>
            <ac:spMk id="154" creationId="{C30754CF-9535-B156-0A16-6AB6D306E7DF}"/>
          </ac:spMkLst>
        </pc:spChg>
        <pc:spChg chg="add del mod ord modVis">
          <ac:chgData name="Tran Duc Nam 20215228" userId="b8f8d61f-746d-4177-a821-cea8d1cc5b2d" providerId="ADAL" clId="{5E5028C7-4097-4097-BDB0-9A5B66D95FCF}" dt="2023-07-06T17:50:48.889" v="6392"/>
          <ac:spMkLst>
            <pc:docMk/>
            <pc:sldMasterMk cId="0" sldId="2147483648"/>
            <ac:spMk id="155" creationId="{44ED7EC8-AEF8-9ACA-729D-9FB149DC7AFF}"/>
          </ac:spMkLst>
        </pc:spChg>
        <pc:spChg chg="add del mod ord modVis">
          <ac:chgData name="Tran Duc Nam 20215228" userId="b8f8d61f-746d-4177-a821-cea8d1cc5b2d" providerId="ADAL" clId="{5E5028C7-4097-4097-BDB0-9A5B66D95FCF}" dt="2023-07-06T17:51:19.236" v="6440"/>
          <ac:spMkLst>
            <pc:docMk/>
            <pc:sldMasterMk cId="0" sldId="2147483648"/>
            <ac:spMk id="156" creationId="{ACC883C1-7E6B-8E03-D09B-DAC45E6E6649}"/>
          </ac:spMkLst>
        </pc:spChg>
        <pc:spChg chg="add del mod ord modVis">
          <ac:chgData name="Tran Duc Nam 20215228" userId="b8f8d61f-746d-4177-a821-cea8d1cc5b2d" providerId="ADAL" clId="{5E5028C7-4097-4097-BDB0-9A5B66D95FCF}" dt="2023-07-06T17:52:12.080" v="6547"/>
          <ac:spMkLst>
            <pc:docMk/>
            <pc:sldMasterMk cId="0" sldId="2147483648"/>
            <ac:spMk id="157" creationId="{06FFAF33-7211-05AC-1929-00E1C10AD26C}"/>
          </ac:spMkLst>
        </pc:spChg>
        <pc:spChg chg="add del mod ord modVis">
          <ac:chgData name="Tran Duc Nam 20215228" userId="b8f8d61f-746d-4177-a821-cea8d1cc5b2d" providerId="ADAL" clId="{5E5028C7-4097-4097-BDB0-9A5B66D95FCF}" dt="2023-07-06T17:51:48.866" v="6522"/>
          <ac:spMkLst>
            <pc:docMk/>
            <pc:sldMasterMk cId="0" sldId="2147483648"/>
            <ac:spMk id="158" creationId="{5C5FAAF4-8090-C958-A06B-5905CD13EC98}"/>
          </ac:spMkLst>
        </pc:spChg>
        <pc:spChg chg="add del mod ord modVis">
          <ac:chgData name="Tran Duc Nam 20215228" userId="b8f8d61f-746d-4177-a821-cea8d1cc5b2d" providerId="ADAL" clId="{5E5028C7-4097-4097-BDB0-9A5B66D95FCF}" dt="2023-07-06T17:52:37.750" v="6585"/>
          <ac:spMkLst>
            <pc:docMk/>
            <pc:sldMasterMk cId="0" sldId="2147483648"/>
            <ac:spMk id="159" creationId="{3C56068C-BCD4-36C4-5B77-B39351B630B6}"/>
          </ac:spMkLst>
        </pc:spChg>
        <pc:spChg chg="add del mod ord modVis">
          <ac:chgData name="Tran Duc Nam 20215228" userId="b8f8d61f-746d-4177-a821-cea8d1cc5b2d" providerId="ADAL" clId="{5E5028C7-4097-4097-BDB0-9A5B66D95FCF}" dt="2023-07-06T17:53:07.009" v="6620"/>
          <ac:spMkLst>
            <pc:docMk/>
            <pc:sldMasterMk cId="0" sldId="2147483648"/>
            <ac:spMk id="160" creationId="{D25757B0-9AB9-B032-5025-4C9A03A68A8C}"/>
          </ac:spMkLst>
        </pc:spChg>
        <pc:spChg chg="add del mod ord modVis">
          <ac:chgData name="Tran Duc Nam 20215228" userId="b8f8d61f-746d-4177-a821-cea8d1cc5b2d" providerId="ADAL" clId="{5E5028C7-4097-4097-BDB0-9A5B66D95FCF}" dt="2023-07-06T17:53:32.138" v="6657"/>
          <ac:spMkLst>
            <pc:docMk/>
            <pc:sldMasterMk cId="0" sldId="2147483648"/>
            <ac:spMk id="161" creationId="{BA358D37-49D1-EDF5-12F8-FA571FB79385}"/>
          </ac:spMkLst>
        </pc:spChg>
        <pc:spChg chg="add del mod ord modVis">
          <ac:chgData name="Tran Duc Nam 20215228" userId="b8f8d61f-746d-4177-a821-cea8d1cc5b2d" providerId="ADAL" clId="{5E5028C7-4097-4097-BDB0-9A5B66D95FCF}" dt="2023-07-06T17:53:58.588" v="6717"/>
          <ac:spMkLst>
            <pc:docMk/>
            <pc:sldMasterMk cId="0" sldId="2147483648"/>
            <ac:spMk id="162" creationId="{DC914369-87CB-826F-3098-19A5508E9CCF}"/>
          </ac:spMkLst>
        </pc:spChg>
        <pc:spChg chg="add del mod ord modVis">
          <ac:chgData name="Tran Duc Nam 20215228" userId="b8f8d61f-746d-4177-a821-cea8d1cc5b2d" providerId="ADAL" clId="{5E5028C7-4097-4097-BDB0-9A5B66D95FCF}" dt="2023-07-06T17:54:24.244" v="6763"/>
          <ac:spMkLst>
            <pc:docMk/>
            <pc:sldMasterMk cId="0" sldId="2147483648"/>
            <ac:spMk id="163" creationId="{DFFC0C23-DE32-45A0-7445-E19F6E23CC09}"/>
          </ac:spMkLst>
        </pc:spChg>
        <pc:spChg chg="add del mod ord modVis">
          <ac:chgData name="Tran Duc Nam 20215228" userId="b8f8d61f-746d-4177-a821-cea8d1cc5b2d" providerId="ADAL" clId="{5E5028C7-4097-4097-BDB0-9A5B66D95FCF}" dt="2023-07-06T17:54:50.540" v="6799"/>
          <ac:spMkLst>
            <pc:docMk/>
            <pc:sldMasterMk cId="0" sldId="2147483648"/>
            <ac:spMk id="164" creationId="{7544738D-9111-C012-A970-FCEA0EE15B89}"/>
          </ac:spMkLst>
        </pc:spChg>
        <pc:spChg chg="add del mod ord modVis">
          <ac:chgData name="Tran Duc Nam 20215228" userId="b8f8d61f-746d-4177-a821-cea8d1cc5b2d" providerId="ADAL" clId="{5E5028C7-4097-4097-BDB0-9A5B66D95FCF}" dt="2023-07-06T17:55:17.889" v="6834"/>
          <ac:spMkLst>
            <pc:docMk/>
            <pc:sldMasterMk cId="0" sldId="2147483648"/>
            <ac:spMk id="165" creationId="{5DBE897E-77DD-D203-32C2-BA45022EE8A3}"/>
          </ac:spMkLst>
        </pc:spChg>
        <pc:spChg chg="add del mod ord modVis">
          <ac:chgData name="Tran Duc Nam 20215228" userId="b8f8d61f-746d-4177-a821-cea8d1cc5b2d" providerId="ADAL" clId="{5E5028C7-4097-4097-BDB0-9A5B66D95FCF}" dt="2023-07-06T17:55:43.444" v="6882"/>
          <ac:spMkLst>
            <pc:docMk/>
            <pc:sldMasterMk cId="0" sldId="2147483648"/>
            <ac:spMk id="166" creationId="{7F4A928D-FD46-54E7-D87C-F37CF5681D24}"/>
          </ac:spMkLst>
        </pc:spChg>
        <pc:spChg chg="add del mod ord modVis">
          <ac:chgData name="Tran Duc Nam 20215228" userId="b8f8d61f-746d-4177-a821-cea8d1cc5b2d" providerId="ADAL" clId="{5E5028C7-4097-4097-BDB0-9A5B66D95FCF}" dt="2023-07-06T17:56:09.683" v="6973"/>
          <ac:spMkLst>
            <pc:docMk/>
            <pc:sldMasterMk cId="0" sldId="2147483648"/>
            <ac:spMk id="167" creationId="{753AF3C3-BD91-5E19-101C-6E50EC74F8E3}"/>
          </ac:spMkLst>
        </pc:spChg>
        <pc:spChg chg="add del mod ord modVis">
          <ac:chgData name="Tran Duc Nam 20215228" userId="b8f8d61f-746d-4177-a821-cea8d1cc5b2d" providerId="ADAL" clId="{5E5028C7-4097-4097-BDB0-9A5B66D95FCF}" dt="2023-07-06T17:56:36.426" v="7057"/>
          <ac:spMkLst>
            <pc:docMk/>
            <pc:sldMasterMk cId="0" sldId="2147483648"/>
            <ac:spMk id="168" creationId="{FB0AEC76-4DA7-BDF7-6011-8800F3EAA075}"/>
          </ac:spMkLst>
        </pc:spChg>
        <pc:spChg chg="add del mod ord modVis">
          <ac:chgData name="Tran Duc Nam 20215228" userId="b8f8d61f-746d-4177-a821-cea8d1cc5b2d" providerId="ADAL" clId="{5E5028C7-4097-4097-BDB0-9A5B66D95FCF}" dt="2023-07-06T17:57:02.384" v="7117"/>
          <ac:spMkLst>
            <pc:docMk/>
            <pc:sldMasterMk cId="0" sldId="2147483648"/>
            <ac:spMk id="169" creationId="{0A318661-1F46-FA29-BEBF-4A462E387F39}"/>
          </ac:spMkLst>
        </pc:spChg>
        <pc:spChg chg="add del mod ord modVis">
          <ac:chgData name="Tran Duc Nam 20215228" userId="b8f8d61f-746d-4177-a821-cea8d1cc5b2d" providerId="ADAL" clId="{5E5028C7-4097-4097-BDB0-9A5B66D95FCF}" dt="2023-07-06T17:57:28.840" v="7150"/>
          <ac:spMkLst>
            <pc:docMk/>
            <pc:sldMasterMk cId="0" sldId="2147483648"/>
            <ac:spMk id="170" creationId="{CF4BB1F5-A5E4-D3C7-9FAB-D496E49E2F8B}"/>
          </ac:spMkLst>
        </pc:spChg>
        <pc:spChg chg="add del mod ord modVis">
          <ac:chgData name="Tran Duc Nam 20215228" userId="b8f8d61f-746d-4177-a821-cea8d1cc5b2d" providerId="ADAL" clId="{5E5028C7-4097-4097-BDB0-9A5B66D95FCF}" dt="2023-07-06T17:57:55.439" v="7186"/>
          <ac:spMkLst>
            <pc:docMk/>
            <pc:sldMasterMk cId="0" sldId="2147483648"/>
            <ac:spMk id="171" creationId="{74A09180-5644-D921-43B3-4D3331913BC1}"/>
          </ac:spMkLst>
        </pc:spChg>
        <pc:spChg chg="add del mod ord modVis">
          <ac:chgData name="Tran Duc Nam 20215228" userId="b8f8d61f-746d-4177-a821-cea8d1cc5b2d" providerId="ADAL" clId="{5E5028C7-4097-4097-BDB0-9A5B66D95FCF}" dt="2023-07-06T17:58:23.097" v="7214"/>
          <ac:spMkLst>
            <pc:docMk/>
            <pc:sldMasterMk cId="0" sldId="2147483648"/>
            <ac:spMk id="172" creationId="{3463A716-64FA-3B48-2C84-8B8E13D2543B}"/>
          </ac:spMkLst>
        </pc:spChg>
        <pc:spChg chg="add del mod ord modVis">
          <ac:chgData name="Tran Duc Nam 20215228" userId="b8f8d61f-746d-4177-a821-cea8d1cc5b2d" providerId="ADAL" clId="{5E5028C7-4097-4097-BDB0-9A5B66D95FCF}" dt="2023-07-06T17:58:51.161" v="7265"/>
          <ac:spMkLst>
            <pc:docMk/>
            <pc:sldMasterMk cId="0" sldId="2147483648"/>
            <ac:spMk id="173" creationId="{031E40E3-D68E-C8D8-22E4-137EDEE22291}"/>
          </ac:spMkLst>
        </pc:spChg>
        <pc:spChg chg="add del mod ord modVis">
          <ac:chgData name="Tran Duc Nam 20215228" userId="b8f8d61f-746d-4177-a821-cea8d1cc5b2d" providerId="ADAL" clId="{5E5028C7-4097-4097-BDB0-9A5B66D95FCF}" dt="2023-07-06T17:59:32.196" v="7306"/>
          <ac:spMkLst>
            <pc:docMk/>
            <pc:sldMasterMk cId="0" sldId="2147483648"/>
            <ac:spMk id="174" creationId="{047AF927-3F36-3B60-35C8-8F15FDEB78EE}"/>
          </ac:spMkLst>
        </pc:spChg>
        <pc:spChg chg="add del mod ord modVis">
          <ac:chgData name="Tran Duc Nam 20215228" userId="b8f8d61f-746d-4177-a821-cea8d1cc5b2d" providerId="ADAL" clId="{5E5028C7-4097-4097-BDB0-9A5B66D95FCF}" dt="2023-07-06T17:59:57.469" v="7349"/>
          <ac:spMkLst>
            <pc:docMk/>
            <pc:sldMasterMk cId="0" sldId="2147483648"/>
            <ac:spMk id="175" creationId="{91C4A198-76C8-7A5D-E6F1-0F3542068511}"/>
          </ac:spMkLst>
        </pc:spChg>
        <pc:spChg chg="add del mod ord modVis">
          <ac:chgData name="Tran Duc Nam 20215228" userId="b8f8d61f-746d-4177-a821-cea8d1cc5b2d" providerId="ADAL" clId="{5E5028C7-4097-4097-BDB0-9A5B66D95FCF}" dt="2023-07-06T18:01:15.914" v="7482"/>
          <ac:spMkLst>
            <pc:docMk/>
            <pc:sldMasterMk cId="0" sldId="2147483648"/>
            <ac:spMk id="176" creationId="{09A60C6D-4C9F-59D7-ACC3-D899A18CBA6E}"/>
          </ac:spMkLst>
        </pc:spChg>
        <pc:spChg chg="add del mod ord modVis">
          <ac:chgData name="Tran Duc Nam 20215228" userId="b8f8d61f-746d-4177-a821-cea8d1cc5b2d" providerId="ADAL" clId="{5E5028C7-4097-4097-BDB0-9A5B66D95FCF}" dt="2023-07-06T18:00:24.124" v="7423"/>
          <ac:spMkLst>
            <pc:docMk/>
            <pc:sldMasterMk cId="0" sldId="2147483648"/>
            <ac:spMk id="177" creationId="{D829895E-868E-330E-6C41-420ACF8F42DA}"/>
          </ac:spMkLst>
        </pc:spChg>
        <pc:spChg chg="add del mod ord modVis">
          <ac:chgData name="Tran Duc Nam 20215228" userId="b8f8d61f-746d-4177-a821-cea8d1cc5b2d" providerId="ADAL" clId="{5E5028C7-4097-4097-BDB0-9A5B66D95FCF}" dt="2023-07-06T18:00:51.727" v="7473"/>
          <ac:spMkLst>
            <pc:docMk/>
            <pc:sldMasterMk cId="0" sldId="2147483648"/>
            <ac:spMk id="178" creationId="{D0EF1311-F719-A870-C31D-CE37E1DD0960}"/>
          </ac:spMkLst>
        </pc:spChg>
        <pc:spChg chg="add del mod ord modVis">
          <ac:chgData name="Tran Duc Nam 20215228" userId="b8f8d61f-746d-4177-a821-cea8d1cc5b2d" providerId="ADAL" clId="{5E5028C7-4097-4097-BDB0-9A5B66D95FCF}" dt="2023-07-06T18:01:41.592" v="7512"/>
          <ac:spMkLst>
            <pc:docMk/>
            <pc:sldMasterMk cId="0" sldId="2147483648"/>
            <ac:spMk id="179" creationId="{1C707D68-FCA3-A1B3-24D0-0FFCB1666A96}"/>
          </ac:spMkLst>
        </pc:spChg>
        <pc:spChg chg="add del mod ord modVis">
          <ac:chgData name="Tran Duc Nam 20215228" userId="b8f8d61f-746d-4177-a821-cea8d1cc5b2d" providerId="ADAL" clId="{5E5028C7-4097-4097-BDB0-9A5B66D95FCF}" dt="2023-07-06T18:02:08.884" v="7542"/>
          <ac:spMkLst>
            <pc:docMk/>
            <pc:sldMasterMk cId="0" sldId="2147483648"/>
            <ac:spMk id="180" creationId="{FB0B8512-A674-F8D7-74B4-892A4AAF0440}"/>
          </ac:spMkLst>
        </pc:spChg>
        <pc:spChg chg="add del mod ord modVis">
          <ac:chgData name="Tran Duc Nam 20215228" userId="b8f8d61f-746d-4177-a821-cea8d1cc5b2d" providerId="ADAL" clId="{5E5028C7-4097-4097-BDB0-9A5B66D95FCF}" dt="2023-07-06T18:02:35.432" v="7595"/>
          <ac:spMkLst>
            <pc:docMk/>
            <pc:sldMasterMk cId="0" sldId="2147483648"/>
            <ac:spMk id="181" creationId="{179761F1-B377-BE54-A303-7C61798B44BE}"/>
          </ac:spMkLst>
        </pc:spChg>
        <pc:spChg chg="add del mod ord modVis">
          <ac:chgData name="Tran Duc Nam 20215228" userId="b8f8d61f-746d-4177-a821-cea8d1cc5b2d" providerId="ADAL" clId="{5E5028C7-4097-4097-BDB0-9A5B66D95FCF}" dt="2023-07-06T18:03:02.285" v="7640"/>
          <ac:spMkLst>
            <pc:docMk/>
            <pc:sldMasterMk cId="0" sldId="2147483648"/>
            <ac:spMk id="182" creationId="{695742F2-8D58-7DA7-7081-6833018146E6}"/>
          </ac:spMkLst>
        </pc:spChg>
        <pc:spChg chg="add del mod ord modVis">
          <ac:chgData name="Tran Duc Nam 20215228" userId="b8f8d61f-746d-4177-a821-cea8d1cc5b2d" providerId="ADAL" clId="{5E5028C7-4097-4097-BDB0-9A5B66D95FCF}" dt="2023-07-06T18:03:28.589" v="7677"/>
          <ac:spMkLst>
            <pc:docMk/>
            <pc:sldMasterMk cId="0" sldId="2147483648"/>
            <ac:spMk id="183" creationId="{9CD7AC0E-6CFD-4863-2A1C-67F9702070D5}"/>
          </ac:spMkLst>
        </pc:spChg>
        <pc:spChg chg="add del mod ord modVis">
          <ac:chgData name="Tran Duc Nam 20215228" userId="b8f8d61f-746d-4177-a821-cea8d1cc5b2d" providerId="ADAL" clId="{5E5028C7-4097-4097-BDB0-9A5B66D95FCF}" dt="2023-07-06T18:03:54.585" v="7780"/>
          <ac:spMkLst>
            <pc:docMk/>
            <pc:sldMasterMk cId="0" sldId="2147483648"/>
            <ac:spMk id="184" creationId="{B45EA28C-FF60-DD6D-F1A0-53A29DFF3D31}"/>
          </ac:spMkLst>
        </pc:spChg>
        <pc:spChg chg="add del mod ord modVis">
          <ac:chgData name="Tran Duc Nam 20215228" userId="b8f8d61f-746d-4177-a821-cea8d1cc5b2d" providerId="ADAL" clId="{5E5028C7-4097-4097-BDB0-9A5B66D95FCF}" dt="2023-07-06T18:04:48.435" v="7894"/>
          <ac:spMkLst>
            <pc:docMk/>
            <pc:sldMasterMk cId="0" sldId="2147483648"/>
            <ac:spMk id="185" creationId="{690082F4-70BF-39A5-ED73-588CF807347D}"/>
          </ac:spMkLst>
        </pc:spChg>
        <pc:spChg chg="add del mod ord modVis">
          <ac:chgData name="Tran Duc Nam 20215228" userId="b8f8d61f-746d-4177-a821-cea8d1cc5b2d" providerId="ADAL" clId="{5E5028C7-4097-4097-BDB0-9A5B66D95FCF}" dt="2023-07-06T18:04:22.994" v="7879"/>
          <ac:spMkLst>
            <pc:docMk/>
            <pc:sldMasterMk cId="0" sldId="2147483648"/>
            <ac:spMk id="186" creationId="{928E3CD7-FD90-E243-27C0-C1178F6FA401}"/>
          </ac:spMkLst>
        </pc:spChg>
        <pc:spChg chg="add del mod ord modVis">
          <ac:chgData name="Tran Duc Nam 20215228" userId="b8f8d61f-746d-4177-a821-cea8d1cc5b2d" providerId="ADAL" clId="{5E5028C7-4097-4097-BDB0-9A5B66D95FCF}" dt="2023-07-06T18:05:16.784" v="7931"/>
          <ac:spMkLst>
            <pc:docMk/>
            <pc:sldMasterMk cId="0" sldId="2147483648"/>
            <ac:spMk id="187" creationId="{AFF63728-4B59-C538-45AA-513106FAFFB1}"/>
          </ac:spMkLst>
        </pc:spChg>
        <pc:spChg chg="add del mod ord modVis">
          <ac:chgData name="Tran Duc Nam 20215228" userId="b8f8d61f-746d-4177-a821-cea8d1cc5b2d" providerId="ADAL" clId="{5E5028C7-4097-4097-BDB0-9A5B66D95FCF}" dt="2023-07-06T18:05:43.659" v="7960"/>
          <ac:spMkLst>
            <pc:docMk/>
            <pc:sldMasterMk cId="0" sldId="2147483648"/>
            <ac:spMk id="188" creationId="{9E3913DB-DEFB-1944-A89C-2943076F2773}"/>
          </ac:spMkLst>
        </pc:spChg>
        <pc:spChg chg="add del mod ord modVis">
          <ac:chgData name="Tran Duc Nam 20215228" userId="b8f8d61f-746d-4177-a821-cea8d1cc5b2d" providerId="ADAL" clId="{5E5028C7-4097-4097-BDB0-9A5B66D95FCF}" dt="2023-07-06T18:06:04.776" v="7992"/>
          <ac:spMkLst>
            <pc:docMk/>
            <pc:sldMasterMk cId="0" sldId="2147483648"/>
            <ac:spMk id="189" creationId="{88F035DF-2FE4-B7C2-3FC6-56DF7B5BFB83}"/>
          </ac:spMkLst>
        </pc:spChg>
        <pc:spChg chg="add del mod ord modVis">
          <ac:chgData name="Tran Duc Nam 20215228" userId="b8f8d61f-746d-4177-a821-cea8d1cc5b2d" providerId="ADAL" clId="{5E5028C7-4097-4097-BDB0-9A5B66D95FCF}" dt="2023-07-06T18:06:34.964" v="8027"/>
          <ac:spMkLst>
            <pc:docMk/>
            <pc:sldMasterMk cId="0" sldId="2147483648"/>
            <ac:spMk id="190" creationId="{8DBBB6D9-78A8-4436-B57B-E022C629D4F7}"/>
          </ac:spMkLst>
        </pc:spChg>
        <pc:spChg chg="add del mod ord modVis">
          <ac:chgData name="Tran Duc Nam 20215228" userId="b8f8d61f-746d-4177-a821-cea8d1cc5b2d" providerId="ADAL" clId="{5E5028C7-4097-4097-BDB0-9A5B66D95FCF}" dt="2023-07-06T18:07:05.736" v="8057"/>
          <ac:spMkLst>
            <pc:docMk/>
            <pc:sldMasterMk cId="0" sldId="2147483648"/>
            <ac:spMk id="191" creationId="{48545CD3-04D4-F2F4-C830-9DA0B8E02FD0}"/>
          </ac:spMkLst>
        </pc:spChg>
        <pc:spChg chg="add del mod ord modVis">
          <ac:chgData name="Tran Duc Nam 20215228" userId="b8f8d61f-746d-4177-a821-cea8d1cc5b2d" providerId="ADAL" clId="{5E5028C7-4097-4097-BDB0-9A5B66D95FCF}" dt="2023-07-06T18:07:32.542" v="8118"/>
          <ac:spMkLst>
            <pc:docMk/>
            <pc:sldMasterMk cId="0" sldId="2147483648"/>
            <ac:spMk id="192" creationId="{1B5DEF18-7D37-E719-C1FF-743C8B629FD3}"/>
          </ac:spMkLst>
        </pc:spChg>
        <pc:spChg chg="add del mod ord modVis">
          <ac:chgData name="Tran Duc Nam 20215228" userId="b8f8d61f-746d-4177-a821-cea8d1cc5b2d" providerId="ADAL" clId="{5E5028C7-4097-4097-BDB0-9A5B66D95FCF}" dt="2023-07-06T18:08:02.304" v="8164"/>
          <ac:spMkLst>
            <pc:docMk/>
            <pc:sldMasterMk cId="0" sldId="2147483648"/>
            <ac:spMk id="193" creationId="{AC7D40B4-49BB-42EF-B202-6F3547485172}"/>
          </ac:spMkLst>
        </pc:spChg>
        <pc:spChg chg="add del mod ord modVis">
          <ac:chgData name="Tran Duc Nam 20215228" userId="b8f8d61f-746d-4177-a821-cea8d1cc5b2d" providerId="ADAL" clId="{5E5028C7-4097-4097-BDB0-9A5B66D95FCF}" dt="2023-07-06T18:08:30.113" v="8198"/>
          <ac:spMkLst>
            <pc:docMk/>
            <pc:sldMasterMk cId="0" sldId="2147483648"/>
            <ac:spMk id="194" creationId="{BCCE612A-C412-43C5-10A3-056CF2774C2C}"/>
          </ac:spMkLst>
        </pc:spChg>
        <pc:spChg chg="add del mod ord modVis">
          <ac:chgData name="Tran Duc Nam 20215228" userId="b8f8d61f-746d-4177-a821-cea8d1cc5b2d" providerId="ADAL" clId="{5E5028C7-4097-4097-BDB0-9A5B66D95FCF}" dt="2023-07-06T18:08:57.643" v="8245"/>
          <ac:spMkLst>
            <pc:docMk/>
            <pc:sldMasterMk cId="0" sldId="2147483648"/>
            <ac:spMk id="195" creationId="{E4F03B93-A86E-9610-E735-2254D92C5285}"/>
          </ac:spMkLst>
        </pc:spChg>
        <pc:spChg chg="add del mod ord modVis">
          <ac:chgData name="Tran Duc Nam 20215228" userId="b8f8d61f-746d-4177-a821-cea8d1cc5b2d" providerId="ADAL" clId="{5E5028C7-4097-4097-BDB0-9A5B66D95FCF}" dt="2023-07-06T18:09:24.627" v="8285"/>
          <ac:spMkLst>
            <pc:docMk/>
            <pc:sldMasterMk cId="0" sldId="2147483648"/>
            <ac:spMk id="196" creationId="{EE51ECF1-1DC2-DC6D-3B09-4E779C0D1564}"/>
          </ac:spMkLst>
        </pc:spChg>
        <pc:spChg chg="add del mod ord modVis">
          <ac:chgData name="Tran Duc Nam 20215228" userId="b8f8d61f-746d-4177-a821-cea8d1cc5b2d" providerId="ADAL" clId="{5E5028C7-4097-4097-BDB0-9A5B66D95FCF}" dt="2023-07-06T18:09:53.300" v="8318"/>
          <ac:spMkLst>
            <pc:docMk/>
            <pc:sldMasterMk cId="0" sldId="2147483648"/>
            <ac:spMk id="197" creationId="{D95C5B41-0BD9-9E22-AD7F-ED50119C791D}"/>
          </ac:spMkLst>
        </pc:spChg>
        <pc:spChg chg="add del mod ord modVis">
          <ac:chgData name="Tran Duc Nam 20215228" userId="b8f8d61f-746d-4177-a821-cea8d1cc5b2d" providerId="ADAL" clId="{5E5028C7-4097-4097-BDB0-9A5B66D95FCF}" dt="2023-07-06T18:10:24.061" v="8346"/>
          <ac:spMkLst>
            <pc:docMk/>
            <pc:sldMasterMk cId="0" sldId="2147483648"/>
            <ac:spMk id="198" creationId="{93708B38-B37B-9721-593F-1F734258EEA3}"/>
          </ac:spMkLst>
        </pc:spChg>
        <pc:spChg chg="add del mod ord modVis">
          <ac:chgData name="Tran Duc Nam 20215228" userId="b8f8d61f-746d-4177-a821-cea8d1cc5b2d" providerId="ADAL" clId="{5E5028C7-4097-4097-BDB0-9A5B66D95FCF}" dt="2023-07-06T18:10:50.657" v="8398"/>
          <ac:spMkLst>
            <pc:docMk/>
            <pc:sldMasterMk cId="0" sldId="2147483648"/>
            <ac:spMk id="199" creationId="{545FBD15-A508-C474-AED4-1F9CB907F03D}"/>
          </ac:spMkLst>
        </pc:spChg>
        <pc:spChg chg="add del mod ord modVis">
          <ac:chgData name="Tran Duc Nam 20215228" userId="b8f8d61f-746d-4177-a821-cea8d1cc5b2d" providerId="ADAL" clId="{5E5028C7-4097-4097-BDB0-9A5B66D95FCF}" dt="2023-07-06T18:11:17.803" v="8494"/>
          <ac:spMkLst>
            <pc:docMk/>
            <pc:sldMasterMk cId="0" sldId="2147483648"/>
            <ac:spMk id="200" creationId="{B1F40599-2D24-52D3-5892-A926EBB71CB0}"/>
          </ac:spMkLst>
        </pc:spChg>
        <pc:spChg chg="add del mod ord modVis">
          <ac:chgData name="Tran Duc Nam 20215228" userId="b8f8d61f-746d-4177-a821-cea8d1cc5b2d" providerId="ADAL" clId="{5E5028C7-4097-4097-BDB0-9A5B66D95FCF}" dt="2023-07-06T18:11:46.176" v="8527"/>
          <ac:spMkLst>
            <pc:docMk/>
            <pc:sldMasterMk cId="0" sldId="2147483648"/>
            <ac:spMk id="201" creationId="{36628E22-4348-150D-CCCB-CFA3AF09B726}"/>
          </ac:spMkLst>
        </pc:spChg>
        <pc:spChg chg="add del mod ord modVis">
          <ac:chgData name="Tran Duc Nam 20215228" userId="b8f8d61f-746d-4177-a821-cea8d1cc5b2d" providerId="ADAL" clId="{5E5028C7-4097-4097-BDB0-9A5B66D95FCF}" dt="2023-07-06T18:12:13.863" v="8560"/>
          <ac:spMkLst>
            <pc:docMk/>
            <pc:sldMasterMk cId="0" sldId="2147483648"/>
            <ac:spMk id="202" creationId="{DCD478BB-0F0A-5876-5639-4C3A4A4E2253}"/>
          </ac:spMkLst>
        </pc:spChg>
        <pc:spChg chg="add del mod ord modVis">
          <ac:chgData name="Tran Duc Nam 20215228" userId="b8f8d61f-746d-4177-a821-cea8d1cc5b2d" providerId="ADAL" clId="{5E5028C7-4097-4097-BDB0-9A5B66D95FCF}" dt="2023-07-06T18:12:41.526" v="8616"/>
          <ac:spMkLst>
            <pc:docMk/>
            <pc:sldMasterMk cId="0" sldId="2147483648"/>
            <ac:spMk id="203" creationId="{3E7BBA9C-FC05-9F6A-5404-0211AE6E8263}"/>
          </ac:spMkLst>
        </pc:spChg>
        <pc:spChg chg="add del mod ord modVis">
          <ac:chgData name="Tran Duc Nam 20215228" userId="b8f8d61f-746d-4177-a821-cea8d1cc5b2d" providerId="ADAL" clId="{5E5028C7-4097-4097-BDB0-9A5B66D95FCF}" dt="2023-07-06T18:13:09.279" v="8686"/>
          <ac:spMkLst>
            <pc:docMk/>
            <pc:sldMasterMk cId="0" sldId="2147483648"/>
            <ac:spMk id="204" creationId="{FD616ABD-DE98-FBF4-AE48-09A4F7E1C5B5}"/>
          </ac:spMkLst>
        </pc:spChg>
        <pc:spChg chg="add del mod ord modVis">
          <ac:chgData name="Tran Duc Nam 20215228" userId="b8f8d61f-746d-4177-a821-cea8d1cc5b2d" providerId="ADAL" clId="{5E5028C7-4097-4097-BDB0-9A5B66D95FCF}" dt="2023-07-06T18:13:38.278" v="8728"/>
          <ac:spMkLst>
            <pc:docMk/>
            <pc:sldMasterMk cId="0" sldId="2147483648"/>
            <ac:spMk id="205" creationId="{6EB37BE1-6854-216A-FB7A-05446CB48217}"/>
          </ac:spMkLst>
        </pc:spChg>
        <pc:spChg chg="add del mod ord modVis">
          <ac:chgData name="Tran Duc Nam 20215228" userId="b8f8d61f-746d-4177-a821-cea8d1cc5b2d" providerId="ADAL" clId="{5E5028C7-4097-4097-BDB0-9A5B66D95FCF}" dt="2023-07-06T18:14:06.706" v="8769"/>
          <ac:spMkLst>
            <pc:docMk/>
            <pc:sldMasterMk cId="0" sldId="2147483648"/>
            <ac:spMk id="206" creationId="{D9B0C4E4-0985-1258-FFC0-7BF87E1E9821}"/>
          </ac:spMkLst>
        </pc:spChg>
        <pc:spChg chg="add del mod ord modVis">
          <ac:chgData name="Tran Duc Nam 20215228" userId="b8f8d61f-746d-4177-a821-cea8d1cc5b2d" providerId="ADAL" clId="{5E5028C7-4097-4097-BDB0-9A5B66D95FCF}" dt="2023-07-06T18:14:33.454" v="8816"/>
          <ac:spMkLst>
            <pc:docMk/>
            <pc:sldMasterMk cId="0" sldId="2147483648"/>
            <ac:spMk id="207" creationId="{4E62890F-E601-0ABF-AFF7-52BA075E8DA0}"/>
          </ac:spMkLst>
        </pc:spChg>
        <pc:spChg chg="add del mod ord modVis">
          <ac:chgData name="Tran Duc Nam 20215228" userId="b8f8d61f-746d-4177-a821-cea8d1cc5b2d" providerId="ADAL" clId="{5E5028C7-4097-4097-BDB0-9A5B66D95FCF}" dt="2023-07-06T18:15:01.061" v="8910"/>
          <ac:spMkLst>
            <pc:docMk/>
            <pc:sldMasterMk cId="0" sldId="2147483648"/>
            <ac:spMk id="208" creationId="{2AC65121-77F4-A1D0-AEA2-F5EC6BBE9A48}"/>
          </ac:spMkLst>
        </pc:spChg>
        <pc:spChg chg="add del mod ord modVis">
          <ac:chgData name="Tran Duc Nam 20215228" userId="b8f8d61f-746d-4177-a821-cea8d1cc5b2d" providerId="ADAL" clId="{5E5028C7-4097-4097-BDB0-9A5B66D95FCF}" dt="2023-07-06T18:15:29.911" v="8943"/>
          <ac:spMkLst>
            <pc:docMk/>
            <pc:sldMasterMk cId="0" sldId="2147483648"/>
            <ac:spMk id="209" creationId="{9FD58F1E-B2EE-7003-9D2C-767D4A5E1550}"/>
          </ac:spMkLst>
        </pc:spChg>
        <pc:spChg chg="add del mod ord modVis">
          <ac:chgData name="Tran Duc Nam 20215228" userId="b8f8d61f-746d-4177-a821-cea8d1cc5b2d" providerId="ADAL" clId="{5E5028C7-4097-4097-BDB0-9A5B66D95FCF}" dt="2023-07-06T18:15:58.691" v="8976"/>
          <ac:spMkLst>
            <pc:docMk/>
            <pc:sldMasterMk cId="0" sldId="2147483648"/>
            <ac:spMk id="210" creationId="{22733CAC-B650-9F95-98B2-76E78E7869C3}"/>
          </ac:spMkLst>
        </pc:spChg>
        <pc:spChg chg="add del mod ord modVis">
          <ac:chgData name="Tran Duc Nam 20215228" userId="b8f8d61f-746d-4177-a821-cea8d1cc5b2d" providerId="ADAL" clId="{5E5028C7-4097-4097-BDB0-9A5B66D95FCF}" dt="2023-07-06T18:16:25.141" v="9012"/>
          <ac:spMkLst>
            <pc:docMk/>
            <pc:sldMasterMk cId="0" sldId="2147483648"/>
            <ac:spMk id="211" creationId="{1B3E9453-B7D7-CBD3-08F0-29B836DEE023}"/>
          </ac:spMkLst>
        </pc:spChg>
        <pc:spChg chg="add del mod ord modVis">
          <ac:chgData name="Tran Duc Nam 20215228" userId="b8f8d61f-746d-4177-a821-cea8d1cc5b2d" providerId="ADAL" clId="{5E5028C7-4097-4097-BDB0-9A5B66D95FCF}" dt="2023-07-06T18:16:54.377" v="9047"/>
          <ac:spMkLst>
            <pc:docMk/>
            <pc:sldMasterMk cId="0" sldId="2147483648"/>
            <ac:spMk id="212" creationId="{BD9FB931-3ED8-FD64-4214-025685E28AA5}"/>
          </ac:spMkLst>
        </pc:spChg>
        <pc:spChg chg="add del mod ord modVis">
          <ac:chgData name="Tran Duc Nam 20215228" userId="b8f8d61f-746d-4177-a821-cea8d1cc5b2d" providerId="ADAL" clId="{5E5028C7-4097-4097-BDB0-9A5B66D95FCF}" dt="2023-07-06T18:17:22.196" v="9080"/>
          <ac:spMkLst>
            <pc:docMk/>
            <pc:sldMasterMk cId="0" sldId="2147483648"/>
            <ac:spMk id="213" creationId="{37282473-405C-6337-748D-9F3388AF6629}"/>
          </ac:spMkLst>
        </pc:spChg>
        <pc:spChg chg="add del mod ord modVis">
          <ac:chgData name="Tran Duc Nam 20215228" userId="b8f8d61f-746d-4177-a821-cea8d1cc5b2d" providerId="ADAL" clId="{5E5028C7-4097-4097-BDB0-9A5B66D95FCF}" dt="2023-07-06T18:17:48.970" v="9146"/>
          <ac:spMkLst>
            <pc:docMk/>
            <pc:sldMasterMk cId="0" sldId="2147483648"/>
            <ac:spMk id="214" creationId="{DFF92059-228F-AF3F-3FA7-958F57DEE0D3}"/>
          </ac:spMkLst>
        </pc:spChg>
        <pc:spChg chg="add del mod ord modVis">
          <ac:chgData name="Tran Duc Nam 20215228" userId="b8f8d61f-746d-4177-a821-cea8d1cc5b2d" providerId="ADAL" clId="{5E5028C7-4097-4097-BDB0-9A5B66D95FCF}" dt="2023-07-06T18:18:15.448" v="9235"/>
          <ac:spMkLst>
            <pc:docMk/>
            <pc:sldMasterMk cId="0" sldId="2147483648"/>
            <ac:spMk id="215" creationId="{BD5E618F-D0A3-2171-1F12-E65A04537390}"/>
          </ac:spMkLst>
        </pc:spChg>
        <pc:spChg chg="add del mod ord modVis">
          <ac:chgData name="Tran Duc Nam 20215228" userId="b8f8d61f-746d-4177-a821-cea8d1cc5b2d" providerId="ADAL" clId="{5E5028C7-4097-4097-BDB0-9A5B66D95FCF}" dt="2023-07-06T18:18:44.246" v="9276"/>
          <ac:spMkLst>
            <pc:docMk/>
            <pc:sldMasterMk cId="0" sldId="2147483648"/>
            <ac:spMk id="216" creationId="{817CCBE8-15A0-326C-BDAF-97B2D2177CF4}"/>
          </ac:spMkLst>
        </pc:spChg>
        <pc:spChg chg="add del mod ord modVis">
          <ac:chgData name="Tran Duc Nam 20215228" userId="b8f8d61f-746d-4177-a821-cea8d1cc5b2d" providerId="ADAL" clId="{5E5028C7-4097-4097-BDB0-9A5B66D95FCF}" dt="2023-07-06T18:19:14.895" v="9306"/>
          <ac:spMkLst>
            <pc:docMk/>
            <pc:sldMasterMk cId="0" sldId="2147483648"/>
            <ac:spMk id="217" creationId="{1BD8956E-4CF5-7E69-7D18-CF9E2CD593AD}"/>
          </ac:spMkLst>
        </pc:spChg>
        <pc:spChg chg="add del mod ord modVis">
          <ac:chgData name="Tran Duc Nam 20215228" userId="b8f8d61f-746d-4177-a821-cea8d1cc5b2d" providerId="ADAL" clId="{5E5028C7-4097-4097-BDB0-9A5B66D95FCF}" dt="2023-07-06T18:19:42.120" v="9336"/>
          <ac:spMkLst>
            <pc:docMk/>
            <pc:sldMasterMk cId="0" sldId="2147483648"/>
            <ac:spMk id="218" creationId="{0648FEC7-723F-2604-BD59-59FEC36586A7}"/>
          </ac:spMkLst>
        </pc:spChg>
        <pc:spChg chg="add del mod ord modVis">
          <ac:chgData name="Tran Duc Nam 20215228" userId="b8f8d61f-746d-4177-a821-cea8d1cc5b2d" providerId="ADAL" clId="{5E5028C7-4097-4097-BDB0-9A5B66D95FCF}" dt="2023-07-06T18:20:10.575" v="9365"/>
          <ac:spMkLst>
            <pc:docMk/>
            <pc:sldMasterMk cId="0" sldId="2147483648"/>
            <ac:spMk id="219" creationId="{9F32871F-EDF3-FD74-A0AF-F7E5507FBEB7}"/>
          </ac:spMkLst>
        </pc:spChg>
        <pc:spChg chg="add del mod ord modVis">
          <ac:chgData name="Tran Duc Nam 20215228" userId="b8f8d61f-746d-4177-a821-cea8d1cc5b2d" providerId="ADAL" clId="{5E5028C7-4097-4097-BDB0-9A5B66D95FCF}" dt="2023-07-06T18:20:38.946" v="9416"/>
          <ac:spMkLst>
            <pc:docMk/>
            <pc:sldMasterMk cId="0" sldId="2147483648"/>
            <ac:spMk id="220" creationId="{888F745C-B98E-CBF5-F00A-2FE0E57C18A3}"/>
          </ac:spMkLst>
        </pc:spChg>
        <pc:spChg chg="add del mod ord modVis">
          <ac:chgData name="Tran Duc Nam 20215228" userId="b8f8d61f-746d-4177-a821-cea8d1cc5b2d" providerId="ADAL" clId="{5E5028C7-4097-4097-BDB0-9A5B66D95FCF}" dt="2023-07-06T18:21:07.055" v="9507"/>
          <ac:spMkLst>
            <pc:docMk/>
            <pc:sldMasterMk cId="0" sldId="2147483648"/>
            <ac:spMk id="221" creationId="{251C7337-5E67-E573-C133-1E136BAE69BF}"/>
          </ac:spMkLst>
        </pc:spChg>
        <pc:spChg chg="add del mod ord modVis">
          <ac:chgData name="Tran Duc Nam 20215228" userId="b8f8d61f-746d-4177-a821-cea8d1cc5b2d" providerId="ADAL" clId="{5E5028C7-4097-4097-BDB0-9A5B66D95FCF}" dt="2023-07-06T18:21:34.087" v="9579"/>
          <ac:spMkLst>
            <pc:docMk/>
            <pc:sldMasterMk cId="0" sldId="2147483648"/>
            <ac:spMk id="222" creationId="{05AC2CF9-58A8-AA4A-29EC-D514C3F212AB}"/>
          </ac:spMkLst>
        </pc:spChg>
        <pc:spChg chg="add del mod ord modVis">
          <ac:chgData name="Tran Duc Nam 20215228" userId="b8f8d61f-746d-4177-a821-cea8d1cc5b2d" providerId="ADAL" clId="{5E5028C7-4097-4097-BDB0-9A5B66D95FCF}" dt="2023-07-06T18:22:01.171" v="9650"/>
          <ac:spMkLst>
            <pc:docMk/>
            <pc:sldMasterMk cId="0" sldId="2147483648"/>
            <ac:spMk id="223" creationId="{8C220E75-66DA-6F0E-8AB6-2B8FC4AAC387}"/>
          </ac:spMkLst>
        </pc:spChg>
        <pc:spChg chg="add del mod ord modVis">
          <ac:chgData name="Tran Duc Nam 20215228" userId="b8f8d61f-746d-4177-a821-cea8d1cc5b2d" providerId="ADAL" clId="{5E5028C7-4097-4097-BDB0-9A5B66D95FCF}" dt="2023-07-06T18:22:29.822" v="9709"/>
          <ac:spMkLst>
            <pc:docMk/>
            <pc:sldMasterMk cId="0" sldId="2147483648"/>
            <ac:spMk id="224" creationId="{374AF5A1-7374-206D-A9D8-F2CA68C66D26}"/>
          </ac:spMkLst>
        </pc:spChg>
        <pc:spChg chg="add del mod ord modVis">
          <ac:chgData name="Tran Duc Nam 20215228" userId="b8f8d61f-746d-4177-a821-cea8d1cc5b2d" providerId="ADAL" clId="{5E5028C7-4097-4097-BDB0-9A5B66D95FCF}" dt="2023-07-06T18:23:23.613" v="9737"/>
          <ac:spMkLst>
            <pc:docMk/>
            <pc:sldMasterMk cId="0" sldId="2147483648"/>
            <ac:spMk id="225" creationId="{169F0515-795A-225C-B39E-1BEBBAB192B6}"/>
          </ac:spMkLst>
        </pc:spChg>
        <pc:spChg chg="add del mod ord modVis">
          <ac:chgData name="Tran Duc Nam 20215228" userId="b8f8d61f-746d-4177-a821-cea8d1cc5b2d" providerId="ADAL" clId="{5E5028C7-4097-4097-BDB0-9A5B66D95FCF}" dt="2023-07-06T18:23:51.601" v="9792"/>
          <ac:spMkLst>
            <pc:docMk/>
            <pc:sldMasterMk cId="0" sldId="2147483648"/>
            <ac:spMk id="226" creationId="{0932AD64-7A7F-3E0A-D362-5A4E14CE33E3}"/>
          </ac:spMkLst>
        </pc:spChg>
        <pc:spChg chg="add del mod ord modVis">
          <ac:chgData name="Tran Duc Nam 20215228" userId="b8f8d61f-746d-4177-a821-cea8d1cc5b2d" providerId="ADAL" clId="{5E5028C7-4097-4097-BDB0-9A5B66D95FCF}" dt="2023-07-06T18:24:18.319" v="9859"/>
          <ac:spMkLst>
            <pc:docMk/>
            <pc:sldMasterMk cId="0" sldId="2147483648"/>
            <ac:spMk id="227" creationId="{4CC5D6EA-7BCD-F8CC-5AFF-6275E9CEA5EA}"/>
          </ac:spMkLst>
        </pc:spChg>
        <pc:spChg chg="add del mod ord modVis">
          <ac:chgData name="Tran Duc Nam 20215228" userId="b8f8d61f-746d-4177-a821-cea8d1cc5b2d" providerId="ADAL" clId="{5E5028C7-4097-4097-BDB0-9A5B66D95FCF}" dt="2023-07-06T18:25:14.910" v="9983"/>
          <ac:spMkLst>
            <pc:docMk/>
            <pc:sldMasterMk cId="0" sldId="2147483648"/>
            <ac:spMk id="228" creationId="{513CABA1-3406-5873-5E31-225F0E8109CF}"/>
          </ac:spMkLst>
        </pc:spChg>
        <pc:spChg chg="add del mod ord modVis">
          <ac:chgData name="Tran Duc Nam 20215228" userId="b8f8d61f-746d-4177-a821-cea8d1cc5b2d" providerId="ADAL" clId="{5E5028C7-4097-4097-BDB0-9A5B66D95FCF}" dt="2023-07-06T18:24:51.300" v="9975"/>
          <ac:spMkLst>
            <pc:docMk/>
            <pc:sldMasterMk cId="0" sldId="2147483648"/>
            <ac:spMk id="229" creationId="{1E393646-F48A-26CD-1D01-40BE9D84CDEB}"/>
          </ac:spMkLst>
        </pc:spChg>
        <pc:spChg chg="add del mod ord modVis">
          <ac:chgData name="Tran Duc Nam 20215228" userId="b8f8d61f-746d-4177-a821-cea8d1cc5b2d" providerId="ADAL" clId="{5E5028C7-4097-4097-BDB0-9A5B66D95FCF}" dt="2023-07-06T18:25:44.502" v="10016"/>
          <ac:spMkLst>
            <pc:docMk/>
            <pc:sldMasterMk cId="0" sldId="2147483648"/>
            <ac:spMk id="230" creationId="{2766035E-A3C8-0458-F931-742A1A18D8E1}"/>
          </ac:spMkLst>
        </pc:spChg>
        <pc:spChg chg="add del mod ord modVis">
          <ac:chgData name="Tran Duc Nam 20215228" userId="b8f8d61f-746d-4177-a821-cea8d1cc5b2d" providerId="ADAL" clId="{5E5028C7-4097-4097-BDB0-9A5B66D95FCF}" dt="2023-07-06T18:26:11.316" v="10048"/>
          <ac:spMkLst>
            <pc:docMk/>
            <pc:sldMasterMk cId="0" sldId="2147483648"/>
            <ac:spMk id="231" creationId="{0FBD448E-524D-00A1-F9B7-349FFD43F6D3}"/>
          </ac:spMkLst>
        </pc:spChg>
        <pc:spChg chg="add del mod ord modVis">
          <ac:chgData name="Tran Duc Nam 20215228" userId="b8f8d61f-746d-4177-a821-cea8d1cc5b2d" providerId="ADAL" clId="{5E5028C7-4097-4097-BDB0-9A5B66D95FCF}" dt="2023-07-06T18:26:38.537" v="10081"/>
          <ac:spMkLst>
            <pc:docMk/>
            <pc:sldMasterMk cId="0" sldId="2147483648"/>
            <ac:spMk id="232" creationId="{370D54DD-EAF9-7DA5-5C40-C7AB8D1346BC}"/>
          </ac:spMkLst>
        </pc:spChg>
        <pc:spChg chg="add del mod ord modVis">
          <ac:chgData name="Tran Duc Nam 20215228" userId="b8f8d61f-746d-4177-a821-cea8d1cc5b2d" providerId="ADAL" clId="{5E5028C7-4097-4097-BDB0-9A5B66D95FCF}" dt="2023-07-06T18:27:20.815" v="10113"/>
          <ac:spMkLst>
            <pc:docMk/>
            <pc:sldMasterMk cId="0" sldId="2147483648"/>
            <ac:spMk id="233" creationId="{2718CB48-25C2-778D-351D-CE66EF825582}"/>
          </ac:spMkLst>
        </pc:spChg>
        <pc:spChg chg="add del mod ord modVis">
          <ac:chgData name="Tran Duc Nam 20215228" userId="b8f8d61f-746d-4177-a821-cea8d1cc5b2d" providerId="ADAL" clId="{5E5028C7-4097-4097-BDB0-9A5B66D95FCF}" dt="2023-07-06T18:27:49.575" v="10184"/>
          <ac:spMkLst>
            <pc:docMk/>
            <pc:sldMasterMk cId="0" sldId="2147483648"/>
            <ac:spMk id="234" creationId="{45DFFA96-48E5-1B5A-5D49-51A6F7BDA66D}"/>
          </ac:spMkLst>
        </pc:spChg>
        <pc:spChg chg="add del mod ord modVis">
          <ac:chgData name="Tran Duc Nam 20215228" userId="b8f8d61f-746d-4177-a821-cea8d1cc5b2d" providerId="ADAL" clId="{5E5028C7-4097-4097-BDB0-9A5B66D95FCF}" dt="2023-07-06T18:28:16.212" v="10213"/>
          <ac:spMkLst>
            <pc:docMk/>
            <pc:sldMasterMk cId="0" sldId="2147483648"/>
            <ac:spMk id="235" creationId="{9D1BD183-E9FB-55CA-66A5-9230609F25E1}"/>
          </ac:spMkLst>
        </pc:spChg>
        <pc:spChg chg="add del mod ord modVis">
          <ac:chgData name="Tran Duc Nam 20215228" userId="b8f8d61f-746d-4177-a821-cea8d1cc5b2d" providerId="ADAL" clId="{5E5028C7-4097-4097-BDB0-9A5B66D95FCF}" dt="2023-07-06T18:28:44.702" v="10242"/>
          <ac:spMkLst>
            <pc:docMk/>
            <pc:sldMasterMk cId="0" sldId="2147483648"/>
            <ac:spMk id="236" creationId="{B6E489EF-014F-E213-5362-6A7A327A3EEF}"/>
          </ac:spMkLst>
        </pc:spChg>
        <pc:spChg chg="add del mod ord modVis">
          <ac:chgData name="Tran Duc Nam 20215228" userId="b8f8d61f-746d-4177-a821-cea8d1cc5b2d" providerId="ADAL" clId="{5E5028C7-4097-4097-BDB0-9A5B66D95FCF}" dt="2023-07-06T18:29:12.138" v="10272"/>
          <ac:spMkLst>
            <pc:docMk/>
            <pc:sldMasterMk cId="0" sldId="2147483648"/>
            <ac:spMk id="237" creationId="{BAC9AFCA-B20A-D099-0D1E-CB41805CF07D}"/>
          </ac:spMkLst>
        </pc:spChg>
        <pc:spChg chg="add del mod ord modVis">
          <ac:chgData name="Tran Duc Nam 20215228" userId="b8f8d61f-746d-4177-a821-cea8d1cc5b2d" providerId="ADAL" clId="{5E5028C7-4097-4097-BDB0-9A5B66D95FCF}" dt="2023-07-06T18:29:38.850" v="10312"/>
          <ac:spMkLst>
            <pc:docMk/>
            <pc:sldMasterMk cId="0" sldId="2147483648"/>
            <ac:spMk id="238" creationId="{4D7EA4AC-F2AD-01C8-2929-35B726BE0BC4}"/>
          </ac:spMkLst>
        </pc:spChg>
        <pc:spChg chg="add del mod ord modVis">
          <ac:chgData name="Tran Duc Nam 20215228" userId="b8f8d61f-746d-4177-a821-cea8d1cc5b2d" providerId="ADAL" clId="{5E5028C7-4097-4097-BDB0-9A5B66D95FCF}" dt="2023-07-06T18:29:58.245" v="10353"/>
          <ac:spMkLst>
            <pc:docMk/>
            <pc:sldMasterMk cId="0" sldId="2147483648"/>
            <ac:spMk id="239" creationId="{D36BD2F9-127F-0D72-7340-01D6F597F6C8}"/>
          </ac:spMkLst>
        </pc:spChg>
        <pc:spChg chg="add del mod ord modVis">
          <ac:chgData name="Tran Duc Nam 20215228" userId="b8f8d61f-746d-4177-a821-cea8d1cc5b2d" providerId="ADAL" clId="{5E5028C7-4097-4097-BDB0-9A5B66D95FCF}" dt="2023-07-06T18:30:27.041" v="10382"/>
          <ac:spMkLst>
            <pc:docMk/>
            <pc:sldMasterMk cId="0" sldId="2147483648"/>
            <ac:spMk id="240" creationId="{68CA0C4D-71F9-96CA-6C08-A6911193B872}"/>
          </ac:spMkLst>
        </pc:spChg>
        <pc:spChg chg="add del mod ord modVis">
          <ac:chgData name="Tran Duc Nam 20215228" userId="b8f8d61f-746d-4177-a821-cea8d1cc5b2d" providerId="ADAL" clId="{5E5028C7-4097-4097-BDB0-9A5B66D95FCF}" dt="2023-07-06T18:30:55.124" v="10411"/>
          <ac:spMkLst>
            <pc:docMk/>
            <pc:sldMasterMk cId="0" sldId="2147483648"/>
            <ac:spMk id="241" creationId="{002E1891-4A75-F641-C6E0-7D79C380443D}"/>
          </ac:spMkLst>
        </pc:spChg>
        <pc:spChg chg="add del mod ord modVis">
          <ac:chgData name="Tran Duc Nam 20215228" userId="b8f8d61f-746d-4177-a821-cea8d1cc5b2d" providerId="ADAL" clId="{5E5028C7-4097-4097-BDB0-9A5B66D95FCF}" dt="2023-07-06T18:35:14.843" v="10440"/>
          <ac:spMkLst>
            <pc:docMk/>
            <pc:sldMasterMk cId="0" sldId="2147483648"/>
            <ac:spMk id="242" creationId="{6CAB9AA1-B3A7-B3D7-70F0-56955FC663BF}"/>
          </ac:spMkLst>
        </pc:spChg>
        <pc:spChg chg="add del mod ord modVis">
          <ac:chgData name="Tran Duc Nam 20215228" userId="b8f8d61f-746d-4177-a821-cea8d1cc5b2d" providerId="ADAL" clId="{5E5028C7-4097-4097-BDB0-9A5B66D95FCF}" dt="2023-07-06T18:36:00.342" v="10469"/>
          <ac:spMkLst>
            <pc:docMk/>
            <pc:sldMasterMk cId="0" sldId="2147483648"/>
            <ac:spMk id="243" creationId="{33621132-F97C-E382-2D77-4B2EAB2BEA67}"/>
          </ac:spMkLst>
        </pc:spChg>
        <pc:spChg chg="add del mod ord modVis">
          <ac:chgData name="Tran Duc Nam 20215228" userId="b8f8d61f-746d-4177-a821-cea8d1cc5b2d" providerId="ADAL" clId="{5E5028C7-4097-4097-BDB0-9A5B66D95FCF}" dt="2023-07-06T18:39:13.298" v="10607"/>
          <ac:spMkLst>
            <pc:docMk/>
            <pc:sldMasterMk cId="0" sldId="2147483648"/>
            <ac:spMk id="244" creationId="{A7A6DC55-733D-B04D-3B40-B22595C23578}"/>
          </ac:spMkLst>
        </pc:spChg>
        <pc:spChg chg="add del mod ord modVis">
          <ac:chgData name="Tran Duc Nam 20215228" userId="b8f8d61f-746d-4177-a821-cea8d1cc5b2d" providerId="ADAL" clId="{5E5028C7-4097-4097-BDB0-9A5B66D95FCF}" dt="2023-07-06T18:39:10.910" v="10602"/>
          <ac:spMkLst>
            <pc:docMk/>
            <pc:sldMasterMk cId="0" sldId="2147483648"/>
            <ac:spMk id="245" creationId="{51BB1E17-C385-57D9-121A-6A86FCF807DA}"/>
          </ac:spMkLst>
        </pc:spChg>
        <pc:spChg chg="add del mod ord modVis">
          <ac:chgData name="Tran Duc Nam 20215228" userId="b8f8d61f-746d-4177-a821-cea8d1cc5b2d" providerId="ADAL" clId="{5E5028C7-4097-4097-BDB0-9A5B66D95FCF}" dt="2023-07-06T18:39:07.525" v="10579"/>
          <ac:spMkLst>
            <pc:docMk/>
            <pc:sldMasterMk cId="0" sldId="2147483648"/>
            <ac:spMk id="246" creationId="{CAC4D823-7145-1E54-5709-E0F6E09F3F37}"/>
          </ac:spMkLst>
        </pc:spChg>
        <pc:spChg chg="add del mod ord modVis">
          <ac:chgData name="Tran Duc Nam 20215228" userId="b8f8d61f-746d-4177-a821-cea8d1cc5b2d" providerId="ADAL" clId="{5E5028C7-4097-4097-BDB0-9A5B66D95FCF}" dt="2023-07-06T18:39:37.996" v="10638"/>
          <ac:spMkLst>
            <pc:docMk/>
            <pc:sldMasterMk cId="0" sldId="2147483648"/>
            <ac:spMk id="247" creationId="{F5F98F33-EEEA-19AF-728D-48DBEC58979F}"/>
          </ac:spMkLst>
        </pc:spChg>
        <pc:spChg chg="add del mod ord modVis">
          <ac:chgData name="Tran Duc Nam 20215228" userId="b8f8d61f-746d-4177-a821-cea8d1cc5b2d" providerId="ADAL" clId="{5E5028C7-4097-4097-BDB0-9A5B66D95FCF}" dt="2023-07-06T18:40:03.682" v="10697"/>
          <ac:spMkLst>
            <pc:docMk/>
            <pc:sldMasterMk cId="0" sldId="2147483648"/>
            <ac:spMk id="248" creationId="{20308DA1-7CEB-6746-50AD-57772D7E6BDD}"/>
          </ac:spMkLst>
        </pc:spChg>
        <pc:spChg chg="add del mod ord modVis">
          <ac:chgData name="Tran Duc Nam 20215228" userId="b8f8d61f-746d-4177-a821-cea8d1cc5b2d" providerId="ADAL" clId="{5E5028C7-4097-4097-BDB0-9A5B66D95FCF}" dt="2023-07-06T18:40:30.730" v="10774"/>
          <ac:spMkLst>
            <pc:docMk/>
            <pc:sldMasterMk cId="0" sldId="2147483648"/>
            <ac:spMk id="249" creationId="{170E21F3-8139-26F8-2AE6-F3280A3B1909}"/>
          </ac:spMkLst>
        </pc:spChg>
        <pc:spChg chg="add del mod ord modVis">
          <ac:chgData name="Tran Duc Nam 20215228" userId="b8f8d61f-746d-4177-a821-cea8d1cc5b2d" providerId="ADAL" clId="{5E5028C7-4097-4097-BDB0-9A5B66D95FCF}" dt="2023-07-06T18:40:56.014" v="10808"/>
          <ac:spMkLst>
            <pc:docMk/>
            <pc:sldMasterMk cId="0" sldId="2147483648"/>
            <ac:spMk id="250" creationId="{E789D2F7-754D-AE01-9EAC-DF04CF9FE271}"/>
          </ac:spMkLst>
        </pc:spChg>
        <pc:spChg chg="add del mod ord modVis">
          <ac:chgData name="Tran Duc Nam 20215228" userId="b8f8d61f-746d-4177-a821-cea8d1cc5b2d" providerId="ADAL" clId="{5E5028C7-4097-4097-BDB0-9A5B66D95FCF}" dt="2023-07-06T18:41:24.607" v="10840"/>
          <ac:spMkLst>
            <pc:docMk/>
            <pc:sldMasterMk cId="0" sldId="2147483648"/>
            <ac:spMk id="251" creationId="{88E9FA46-E4DD-7C5F-D5C0-004E1EACA4BF}"/>
          </ac:spMkLst>
        </pc:spChg>
        <pc:spChg chg="add del mod ord modVis">
          <ac:chgData name="Tran Duc Nam 20215228" userId="b8f8d61f-746d-4177-a821-cea8d1cc5b2d" providerId="ADAL" clId="{5E5028C7-4097-4097-BDB0-9A5B66D95FCF}" dt="2023-07-06T18:41:50.689" v="10868"/>
          <ac:spMkLst>
            <pc:docMk/>
            <pc:sldMasterMk cId="0" sldId="2147483648"/>
            <ac:spMk id="252" creationId="{A14A4255-0FE1-51FC-BAD3-4CFA27FA6D77}"/>
          </ac:spMkLst>
        </pc:spChg>
        <pc:spChg chg="add del mod ord modVis">
          <ac:chgData name="Tran Duc Nam 20215228" userId="b8f8d61f-746d-4177-a821-cea8d1cc5b2d" providerId="ADAL" clId="{5E5028C7-4097-4097-BDB0-9A5B66D95FCF}" dt="2023-07-06T18:42:17.713" v="10898"/>
          <ac:spMkLst>
            <pc:docMk/>
            <pc:sldMasterMk cId="0" sldId="2147483648"/>
            <ac:spMk id="253" creationId="{48F4BB39-484E-1D50-8497-C2873645F0FF}"/>
          </ac:spMkLst>
        </pc:spChg>
        <pc:spChg chg="add del mod ord modVis">
          <ac:chgData name="Tran Duc Nam 20215228" userId="b8f8d61f-746d-4177-a821-cea8d1cc5b2d" providerId="ADAL" clId="{5E5028C7-4097-4097-BDB0-9A5B66D95FCF}" dt="2023-07-06T18:42:45.607" v="10954"/>
          <ac:spMkLst>
            <pc:docMk/>
            <pc:sldMasterMk cId="0" sldId="2147483648"/>
            <ac:spMk id="254" creationId="{21F2CF2A-D40F-0436-BC45-4803AAE54D75}"/>
          </ac:spMkLst>
        </pc:spChg>
        <pc:spChg chg="add del mod ord modVis">
          <ac:chgData name="Tran Duc Nam 20215228" userId="b8f8d61f-746d-4177-a821-cea8d1cc5b2d" providerId="ADAL" clId="{5E5028C7-4097-4097-BDB0-9A5B66D95FCF}" dt="2023-07-06T18:43:14.276" v="10986"/>
          <ac:spMkLst>
            <pc:docMk/>
            <pc:sldMasterMk cId="0" sldId="2147483648"/>
            <ac:spMk id="255" creationId="{0019A5E4-016A-D302-C328-C754B5BC2474}"/>
          </ac:spMkLst>
        </pc:spChg>
        <pc:spChg chg="add del mod ord modVis">
          <ac:chgData name="Tran Duc Nam 20215228" userId="b8f8d61f-746d-4177-a821-cea8d1cc5b2d" providerId="ADAL" clId="{5E5028C7-4097-4097-BDB0-9A5B66D95FCF}" dt="2023-07-06T18:44:32.199" v="11014"/>
          <ac:spMkLst>
            <pc:docMk/>
            <pc:sldMasterMk cId="0" sldId="2147483648"/>
            <ac:spMk id="256" creationId="{8946C5F7-C387-7E11-112A-833E24B36E48}"/>
          </ac:spMkLst>
        </pc:spChg>
        <pc:spChg chg="add del mod ord modVis">
          <ac:chgData name="Tran Duc Nam 20215228" userId="b8f8d61f-746d-4177-a821-cea8d1cc5b2d" providerId="ADAL" clId="{5E5028C7-4097-4097-BDB0-9A5B66D95FCF}" dt="2023-07-06T18:44:58.086" v="11069"/>
          <ac:spMkLst>
            <pc:docMk/>
            <pc:sldMasterMk cId="0" sldId="2147483648"/>
            <ac:spMk id="257" creationId="{E40CC14E-10C9-C126-2ECC-1FDD3C9B8A17}"/>
          </ac:spMkLst>
        </pc:spChg>
        <pc:spChg chg="add del mod ord modVis">
          <ac:chgData name="Tran Duc Nam 20215228" userId="b8f8d61f-746d-4177-a821-cea8d1cc5b2d" providerId="ADAL" clId="{5E5028C7-4097-4097-BDB0-9A5B66D95FCF}" dt="2023-07-06T18:45:24.817" v="11140"/>
          <ac:spMkLst>
            <pc:docMk/>
            <pc:sldMasterMk cId="0" sldId="2147483648"/>
            <ac:spMk id="258" creationId="{E9381C38-2A46-B7F9-1047-CAEC004F5ADC}"/>
          </ac:spMkLst>
        </pc:spChg>
        <pc:spChg chg="add del mod ord modVis">
          <ac:chgData name="Tran Duc Nam 20215228" userId="b8f8d61f-746d-4177-a821-cea8d1cc5b2d" providerId="ADAL" clId="{5E5028C7-4097-4097-BDB0-9A5B66D95FCF}" dt="2023-07-06T18:45:51.170" v="11186"/>
          <ac:spMkLst>
            <pc:docMk/>
            <pc:sldMasterMk cId="0" sldId="2147483648"/>
            <ac:spMk id="259" creationId="{DCFB5A7F-385F-BF10-8006-68694D2BC591}"/>
          </ac:spMkLst>
        </pc:spChg>
        <pc:spChg chg="add del mod ord modVis">
          <ac:chgData name="Tran Duc Nam 20215228" userId="b8f8d61f-746d-4177-a821-cea8d1cc5b2d" providerId="ADAL" clId="{5E5028C7-4097-4097-BDB0-9A5B66D95FCF}" dt="2023-07-06T18:46:18.339" v="11224"/>
          <ac:spMkLst>
            <pc:docMk/>
            <pc:sldMasterMk cId="0" sldId="2147483648"/>
            <ac:spMk id="260" creationId="{E658548A-01ED-0560-8DE1-1B950E87EA49}"/>
          </ac:spMkLst>
        </pc:spChg>
        <pc:spChg chg="add del mod ord modVis">
          <ac:chgData name="Tran Duc Nam 20215228" userId="b8f8d61f-746d-4177-a821-cea8d1cc5b2d" providerId="ADAL" clId="{5E5028C7-4097-4097-BDB0-9A5B66D95FCF}" dt="2023-07-06T18:46:46.393" v="11280"/>
          <ac:spMkLst>
            <pc:docMk/>
            <pc:sldMasterMk cId="0" sldId="2147483648"/>
            <ac:spMk id="261" creationId="{9ECCEA65-BFE7-EAED-158E-575F45D900FC}"/>
          </ac:spMkLst>
        </pc:spChg>
        <pc:spChg chg="add del mod ord modVis">
          <ac:chgData name="Tran Duc Nam 20215228" userId="b8f8d61f-746d-4177-a821-cea8d1cc5b2d" providerId="ADAL" clId="{5E5028C7-4097-4097-BDB0-9A5B66D95FCF}" dt="2023-07-06T18:47:14.173" v="11349"/>
          <ac:spMkLst>
            <pc:docMk/>
            <pc:sldMasterMk cId="0" sldId="2147483648"/>
            <ac:spMk id="262" creationId="{AFDE2AFB-E50A-5DE9-569D-7C631977E97C}"/>
          </ac:spMkLst>
        </pc:spChg>
        <pc:spChg chg="add del mod ord modVis">
          <ac:chgData name="Tran Duc Nam 20215228" userId="b8f8d61f-746d-4177-a821-cea8d1cc5b2d" providerId="ADAL" clId="{5E5028C7-4097-4097-BDB0-9A5B66D95FCF}" dt="2023-07-06T18:47:43.965" v="11386"/>
          <ac:spMkLst>
            <pc:docMk/>
            <pc:sldMasterMk cId="0" sldId="2147483648"/>
            <ac:spMk id="263" creationId="{9CB93303-102A-2AE7-CF78-7C5EDDD2B171}"/>
          </ac:spMkLst>
        </pc:spChg>
        <pc:spChg chg="add del mod ord modVis">
          <ac:chgData name="Tran Duc Nam 20215228" userId="b8f8d61f-746d-4177-a821-cea8d1cc5b2d" providerId="ADAL" clId="{5E5028C7-4097-4097-BDB0-9A5B66D95FCF}" dt="2023-07-06T18:48:11.825" v="11418"/>
          <ac:spMkLst>
            <pc:docMk/>
            <pc:sldMasterMk cId="0" sldId="2147483648"/>
            <ac:spMk id="264" creationId="{98730D09-F211-482A-8672-7C069F0D390B}"/>
          </ac:spMkLst>
        </pc:spChg>
        <pc:spChg chg="add del mod ord modVis">
          <ac:chgData name="Tran Duc Nam 20215228" userId="b8f8d61f-746d-4177-a821-cea8d1cc5b2d" providerId="ADAL" clId="{5E5028C7-4097-4097-BDB0-9A5B66D95FCF}" dt="2023-07-06T18:48:38.790" v="11448"/>
          <ac:spMkLst>
            <pc:docMk/>
            <pc:sldMasterMk cId="0" sldId="2147483648"/>
            <ac:spMk id="265" creationId="{29958AFB-5FAC-026C-5A98-DCEB24AE6E07}"/>
          </ac:spMkLst>
        </pc:spChg>
        <pc:spChg chg="add del mod ord modVis">
          <ac:chgData name="Tran Duc Nam 20215228" userId="b8f8d61f-746d-4177-a821-cea8d1cc5b2d" providerId="ADAL" clId="{5E5028C7-4097-4097-BDB0-9A5B66D95FCF}" dt="2023-07-06T18:49:05.059" v="11501"/>
          <ac:spMkLst>
            <pc:docMk/>
            <pc:sldMasterMk cId="0" sldId="2147483648"/>
            <ac:spMk id="266" creationId="{048C0E18-79AD-4ED3-0939-E5B3F48424A5}"/>
          </ac:spMkLst>
        </pc:spChg>
        <pc:spChg chg="add del mod ord modVis">
          <ac:chgData name="Tran Duc Nam 20215228" userId="b8f8d61f-746d-4177-a821-cea8d1cc5b2d" providerId="ADAL" clId="{5E5028C7-4097-4097-BDB0-9A5B66D95FCF}" dt="2023-07-06T18:49:32.210" v="11559"/>
          <ac:spMkLst>
            <pc:docMk/>
            <pc:sldMasterMk cId="0" sldId="2147483648"/>
            <ac:spMk id="267" creationId="{565CCE13-5EF0-A78D-6EF4-1ED00A0B09CE}"/>
          </ac:spMkLst>
        </pc:spChg>
        <pc:spChg chg="add del mod ord modVis">
          <ac:chgData name="Tran Duc Nam 20215228" userId="b8f8d61f-746d-4177-a821-cea8d1cc5b2d" providerId="ADAL" clId="{5E5028C7-4097-4097-BDB0-9A5B66D95FCF}" dt="2023-07-06T18:50:00.390" v="11598"/>
          <ac:spMkLst>
            <pc:docMk/>
            <pc:sldMasterMk cId="0" sldId="2147483648"/>
            <ac:spMk id="268" creationId="{D45FEDD4-47DB-649C-CA27-4A774BC654C7}"/>
          </ac:spMkLst>
        </pc:spChg>
        <pc:spChg chg="add del mod ord modVis">
          <ac:chgData name="Tran Duc Nam 20215228" userId="b8f8d61f-746d-4177-a821-cea8d1cc5b2d" providerId="ADAL" clId="{5E5028C7-4097-4097-BDB0-9A5B66D95FCF}" dt="2023-07-06T18:50:25.627" v="11635"/>
          <ac:spMkLst>
            <pc:docMk/>
            <pc:sldMasterMk cId="0" sldId="2147483648"/>
            <ac:spMk id="269" creationId="{A7FD17A9-388E-F33C-73B8-ADCA3361B86B}"/>
          </ac:spMkLst>
        </pc:spChg>
        <pc:spChg chg="add del mod ord modVis">
          <ac:chgData name="Tran Duc Nam 20215228" userId="b8f8d61f-746d-4177-a821-cea8d1cc5b2d" providerId="ADAL" clId="{5E5028C7-4097-4097-BDB0-9A5B66D95FCF}" dt="2023-07-06T18:50:49.313" v="11668"/>
          <ac:spMkLst>
            <pc:docMk/>
            <pc:sldMasterMk cId="0" sldId="2147483648"/>
            <ac:spMk id="270" creationId="{733FC730-C985-4C93-642E-E9760641F304}"/>
          </ac:spMkLst>
        </pc:spChg>
        <pc:spChg chg="add del mod ord modVis">
          <ac:chgData name="Tran Duc Nam 20215228" userId="b8f8d61f-746d-4177-a821-cea8d1cc5b2d" providerId="ADAL" clId="{5E5028C7-4097-4097-BDB0-9A5B66D95FCF}" dt="2023-07-06T18:51:16.443" v="11706"/>
          <ac:spMkLst>
            <pc:docMk/>
            <pc:sldMasterMk cId="0" sldId="2147483648"/>
            <ac:spMk id="271" creationId="{CD21FA17-E055-91FF-FE5F-BFB26E89CD02}"/>
          </ac:spMkLst>
        </pc:spChg>
        <pc:spChg chg="add del mod ord modVis">
          <ac:chgData name="Tran Duc Nam 20215228" userId="b8f8d61f-746d-4177-a821-cea8d1cc5b2d" providerId="ADAL" clId="{5E5028C7-4097-4097-BDB0-9A5B66D95FCF}" dt="2023-07-06T18:51:43.088" v="11776"/>
          <ac:spMkLst>
            <pc:docMk/>
            <pc:sldMasterMk cId="0" sldId="2147483648"/>
            <ac:spMk id="272" creationId="{D6F296D3-1184-293F-D4BA-0A72F8994F83}"/>
          </ac:spMkLst>
        </pc:spChg>
        <pc:spChg chg="add del mod ord modVis">
          <ac:chgData name="Tran Duc Nam 20215228" userId="b8f8d61f-746d-4177-a821-cea8d1cc5b2d" providerId="ADAL" clId="{5E5028C7-4097-4097-BDB0-9A5B66D95FCF}" dt="2023-07-06T18:52:02.134" v="11804"/>
          <ac:spMkLst>
            <pc:docMk/>
            <pc:sldMasterMk cId="0" sldId="2147483648"/>
            <ac:spMk id="273" creationId="{D07E9927-AA65-6AA9-23F3-21F6B4C3D400}"/>
          </ac:spMkLst>
        </pc:spChg>
        <pc:spChg chg="add del mod ord modVis">
          <ac:chgData name="Tran Duc Nam 20215228" userId="b8f8d61f-746d-4177-a821-cea8d1cc5b2d" providerId="ADAL" clId="{5E5028C7-4097-4097-BDB0-9A5B66D95FCF}" dt="2023-07-06T18:52:28.546" v="11837"/>
          <ac:spMkLst>
            <pc:docMk/>
            <pc:sldMasterMk cId="0" sldId="2147483648"/>
            <ac:spMk id="274" creationId="{34D5D8E1-5A02-1AD2-F894-FAADF402C798}"/>
          </ac:spMkLst>
        </pc:spChg>
        <pc:spChg chg="add del mod ord modVis">
          <ac:chgData name="Tran Duc Nam 20215228" userId="b8f8d61f-746d-4177-a821-cea8d1cc5b2d" providerId="ADAL" clId="{5E5028C7-4097-4097-BDB0-9A5B66D95FCF}" dt="2023-07-06T18:52:58.252" v="11867"/>
          <ac:spMkLst>
            <pc:docMk/>
            <pc:sldMasterMk cId="0" sldId="2147483648"/>
            <ac:spMk id="275" creationId="{2566C588-3840-C3BE-B9C0-34B02055D482}"/>
          </ac:spMkLst>
        </pc:spChg>
        <pc:spChg chg="add del mod ord modVis">
          <ac:chgData name="Tran Duc Nam 20215228" userId="b8f8d61f-746d-4177-a821-cea8d1cc5b2d" providerId="ADAL" clId="{5E5028C7-4097-4097-BDB0-9A5B66D95FCF}" dt="2023-07-06T18:53:25.160" v="11937"/>
          <ac:spMkLst>
            <pc:docMk/>
            <pc:sldMasterMk cId="0" sldId="2147483648"/>
            <ac:spMk id="276" creationId="{86B59A8B-5EF9-A083-349E-218D4DF3EE88}"/>
          </ac:spMkLst>
        </pc:spChg>
        <pc:spChg chg="add del mod ord modVis">
          <ac:chgData name="Tran Duc Nam 20215228" userId="b8f8d61f-746d-4177-a821-cea8d1cc5b2d" providerId="ADAL" clId="{5E5028C7-4097-4097-BDB0-9A5B66D95FCF}" dt="2023-07-06T18:53:51.805" v="11973"/>
          <ac:spMkLst>
            <pc:docMk/>
            <pc:sldMasterMk cId="0" sldId="2147483648"/>
            <ac:spMk id="277" creationId="{6E4EB58B-C234-C543-F59B-D17A4AAF8536}"/>
          </ac:spMkLst>
        </pc:spChg>
        <pc:spChg chg="add del mod ord modVis">
          <ac:chgData name="Tran Duc Nam 20215228" userId="b8f8d61f-746d-4177-a821-cea8d1cc5b2d" providerId="ADAL" clId="{5E5028C7-4097-4097-BDB0-9A5B66D95FCF}" dt="2023-07-06T18:54:18.479" v="12004"/>
          <ac:spMkLst>
            <pc:docMk/>
            <pc:sldMasterMk cId="0" sldId="2147483648"/>
            <ac:spMk id="278" creationId="{AEACEBEA-F661-C569-B33C-163D8E868892}"/>
          </ac:spMkLst>
        </pc:spChg>
        <pc:spChg chg="add del mod ord modVis">
          <ac:chgData name="Tran Duc Nam 20215228" userId="b8f8d61f-746d-4177-a821-cea8d1cc5b2d" providerId="ADAL" clId="{5E5028C7-4097-4097-BDB0-9A5B66D95FCF}" dt="2023-07-06T18:54:45.145" v="12058"/>
          <ac:spMkLst>
            <pc:docMk/>
            <pc:sldMasterMk cId="0" sldId="2147483648"/>
            <ac:spMk id="279" creationId="{B8E98BFD-5D0B-F864-9EA3-5118CEA9E05E}"/>
          </ac:spMkLst>
        </pc:spChg>
        <pc:spChg chg="add del mod ord modVis">
          <ac:chgData name="Tran Duc Nam 20215228" userId="b8f8d61f-746d-4177-a821-cea8d1cc5b2d" providerId="ADAL" clId="{5E5028C7-4097-4097-BDB0-9A5B66D95FCF}" dt="2023-07-06T18:55:13.691" v="12090"/>
          <ac:spMkLst>
            <pc:docMk/>
            <pc:sldMasterMk cId="0" sldId="2147483648"/>
            <ac:spMk id="280" creationId="{20A3C990-A979-3AE0-F15F-FBF2E8B0569A}"/>
          </ac:spMkLst>
        </pc:spChg>
        <pc:spChg chg="add del mod ord modVis">
          <ac:chgData name="Tran Duc Nam 20215228" userId="b8f8d61f-746d-4177-a821-cea8d1cc5b2d" providerId="ADAL" clId="{5E5028C7-4097-4097-BDB0-9A5B66D95FCF}" dt="2023-07-06T18:55:35.123" v="12121"/>
          <ac:spMkLst>
            <pc:docMk/>
            <pc:sldMasterMk cId="0" sldId="2147483648"/>
            <ac:spMk id="281" creationId="{80B344FC-D7F5-5C72-9388-513E5F24C594}"/>
          </ac:spMkLst>
        </pc:spChg>
        <pc:spChg chg="add del mod ord modVis">
          <ac:chgData name="Tran Duc Nam 20215228" userId="b8f8d61f-746d-4177-a821-cea8d1cc5b2d" providerId="ADAL" clId="{5E5028C7-4097-4097-BDB0-9A5B66D95FCF}" dt="2023-07-06T18:56:04.083" v="12156"/>
          <ac:spMkLst>
            <pc:docMk/>
            <pc:sldMasterMk cId="0" sldId="2147483648"/>
            <ac:spMk id="282" creationId="{33C9AB59-41FE-A846-DB3D-A775193A06CE}"/>
          </ac:spMkLst>
        </pc:spChg>
        <pc:spChg chg="add del mod ord modVis">
          <ac:chgData name="Tran Duc Nam 20215228" userId="b8f8d61f-746d-4177-a821-cea8d1cc5b2d" providerId="ADAL" clId="{5E5028C7-4097-4097-BDB0-9A5B66D95FCF}" dt="2023-07-06T18:56:31.350" v="12186"/>
          <ac:spMkLst>
            <pc:docMk/>
            <pc:sldMasterMk cId="0" sldId="2147483648"/>
            <ac:spMk id="283" creationId="{405F209C-85C0-E16D-0DC5-876A16B7A57A}"/>
          </ac:spMkLst>
        </pc:spChg>
        <pc:spChg chg="add del mod ord modVis">
          <ac:chgData name="Tran Duc Nam 20215228" userId="b8f8d61f-746d-4177-a821-cea8d1cc5b2d" providerId="ADAL" clId="{5E5028C7-4097-4097-BDB0-9A5B66D95FCF}" dt="2023-07-06T18:56:59.530" v="12216"/>
          <ac:spMkLst>
            <pc:docMk/>
            <pc:sldMasterMk cId="0" sldId="2147483648"/>
            <ac:spMk id="284" creationId="{D8D4C130-3BD9-F92B-C48B-057D44AA0244}"/>
          </ac:spMkLst>
        </pc:spChg>
        <pc:spChg chg="add del mod ord modVis">
          <ac:chgData name="Tran Duc Nam 20215228" userId="b8f8d61f-746d-4177-a821-cea8d1cc5b2d" providerId="ADAL" clId="{5E5028C7-4097-4097-BDB0-9A5B66D95FCF}" dt="2023-07-06T18:57:27.007" v="12253"/>
          <ac:spMkLst>
            <pc:docMk/>
            <pc:sldMasterMk cId="0" sldId="2147483648"/>
            <ac:spMk id="285" creationId="{517914C2-9011-F525-491A-76B4057FE15A}"/>
          </ac:spMkLst>
        </pc:spChg>
        <pc:spChg chg="add del mod ord modVis">
          <ac:chgData name="Tran Duc Nam 20215228" userId="b8f8d61f-746d-4177-a821-cea8d1cc5b2d" providerId="ADAL" clId="{5E5028C7-4097-4097-BDB0-9A5B66D95FCF}" dt="2023-07-06T18:58:08.551" v="12286"/>
          <ac:spMkLst>
            <pc:docMk/>
            <pc:sldMasterMk cId="0" sldId="2147483648"/>
            <ac:spMk id="286" creationId="{E89D8CB4-D142-A106-09F7-050E43A8A8B0}"/>
          </ac:spMkLst>
        </pc:spChg>
        <pc:spChg chg="add del mod ord modVis">
          <ac:chgData name="Tran Duc Nam 20215228" userId="b8f8d61f-746d-4177-a821-cea8d1cc5b2d" providerId="ADAL" clId="{5E5028C7-4097-4097-BDB0-9A5B66D95FCF}" dt="2023-07-06T18:58:37.372" v="12336"/>
          <ac:spMkLst>
            <pc:docMk/>
            <pc:sldMasterMk cId="0" sldId="2147483648"/>
            <ac:spMk id="287" creationId="{969E9E36-CB8D-8145-DF4B-DF5737666391}"/>
          </ac:spMkLst>
        </pc:spChg>
        <pc:spChg chg="add del mod ord modVis">
          <ac:chgData name="Tran Duc Nam 20215228" userId="b8f8d61f-746d-4177-a821-cea8d1cc5b2d" providerId="ADAL" clId="{5E5028C7-4097-4097-BDB0-9A5B66D95FCF}" dt="2023-07-06T18:59:05.965" v="12367"/>
          <ac:spMkLst>
            <pc:docMk/>
            <pc:sldMasterMk cId="0" sldId="2147483648"/>
            <ac:spMk id="288" creationId="{EE0A58CF-49C5-EEFA-BC95-BD3A8E926B8A}"/>
          </ac:spMkLst>
        </pc:spChg>
        <pc:spChg chg="add del mod ord modVis">
          <ac:chgData name="Tran Duc Nam 20215228" userId="b8f8d61f-746d-4177-a821-cea8d1cc5b2d" providerId="ADAL" clId="{5E5028C7-4097-4097-BDB0-9A5B66D95FCF}" dt="2023-07-06T18:59:32.764" v="12421"/>
          <ac:spMkLst>
            <pc:docMk/>
            <pc:sldMasterMk cId="0" sldId="2147483648"/>
            <ac:spMk id="289" creationId="{74D0ADB4-56F4-3430-9581-11C536AD85EF}"/>
          </ac:spMkLst>
        </pc:spChg>
        <pc:spChg chg="add del mod ord modVis">
          <ac:chgData name="Tran Duc Nam 20215228" userId="b8f8d61f-746d-4177-a821-cea8d1cc5b2d" providerId="ADAL" clId="{5E5028C7-4097-4097-BDB0-9A5B66D95FCF}" dt="2023-07-06T18:59:59.474" v="12479"/>
          <ac:spMkLst>
            <pc:docMk/>
            <pc:sldMasterMk cId="0" sldId="2147483648"/>
            <ac:spMk id="290" creationId="{27EB2A1B-F709-E113-3FB0-2D60E633A3C0}"/>
          </ac:spMkLst>
        </pc:spChg>
        <pc:spChg chg="add del mod ord modVis">
          <ac:chgData name="Tran Duc Nam 20215228" userId="b8f8d61f-746d-4177-a821-cea8d1cc5b2d" providerId="ADAL" clId="{5E5028C7-4097-4097-BDB0-9A5B66D95FCF}" dt="2023-07-06T19:00:26.406" v="12524"/>
          <ac:spMkLst>
            <pc:docMk/>
            <pc:sldMasterMk cId="0" sldId="2147483648"/>
            <ac:spMk id="291" creationId="{87AAE333-31B6-67D8-21F5-C209F4E19E45}"/>
          </ac:spMkLst>
        </pc:spChg>
        <pc:spChg chg="add del mod ord modVis">
          <ac:chgData name="Tran Duc Nam 20215228" userId="b8f8d61f-746d-4177-a821-cea8d1cc5b2d" providerId="ADAL" clId="{5E5028C7-4097-4097-BDB0-9A5B66D95FCF}" dt="2023-07-06T19:00:51.366" v="12563"/>
          <ac:spMkLst>
            <pc:docMk/>
            <pc:sldMasterMk cId="0" sldId="2147483648"/>
            <ac:spMk id="292" creationId="{1C0AB846-14F9-6EDC-A6EC-832CA9D0C82F}"/>
          </ac:spMkLst>
        </pc:spChg>
        <pc:spChg chg="add del mod ord modVis">
          <ac:chgData name="Tran Duc Nam 20215228" userId="b8f8d61f-746d-4177-a821-cea8d1cc5b2d" providerId="ADAL" clId="{5E5028C7-4097-4097-BDB0-9A5B66D95FCF}" dt="2023-07-06T19:01:10.808" v="12594"/>
          <ac:spMkLst>
            <pc:docMk/>
            <pc:sldMasterMk cId="0" sldId="2147483648"/>
            <ac:spMk id="293" creationId="{C719A44A-4E04-61AD-7897-302AE6D13C5C}"/>
          </ac:spMkLst>
        </pc:spChg>
        <pc:spChg chg="add del mod ord modVis">
          <ac:chgData name="Tran Duc Nam 20215228" userId="b8f8d61f-746d-4177-a821-cea8d1cc5b2d" providerId="ADAL" clId="{5E5028C7-4097-4097-BDB0-9A5B66D95FCF}" dt="2023-07-06T19:01:37.767" v="12625"/>
          <ac:spMkLst>
            <pc:docMk/>
            <pc:sldMasterMk cId="0" sldId="2147483648"/>
            <ac:spMk id="294" creationId="{1275BD72-6A2F-7E51-44CF-E9A5A20D07E1}"/>
          </ac:spMkLst>
        </pc:spChg>
        <pc:spChg chg="add mod ord modVis">
          <ac:chgData name="Tran Duc Nam 20215228" userId="b8f8d61f-746d-4177-a821-cea8d1cc5b2d" providerId="ADAL" clId="{5E5028C7-4097-4097-BDB0-9A5B66D95FCF}" dt="2023-07-06T19:01:37.781" v="12648"/>
          <ac:spMkLst>
            <pc:docMk/>
            <pc:sldMasterMk cId="0" sldId="2147483648"/>
            <ac:spMk id="295" creationId="{368E099B-08A1-0E77-8D1B-E8121F271359}"/>
          </ac:spMkLst>
        </pc:spChg>
      </pc:sldMasterChg>
    </pc:docChg>
  </pc:docChgLst>
  <pc:docChgLst>
    <pc:chgData name="Tran Duc Nam 20215228" userId="b8f8d61f-746d-4177-a821-cea8d1cc5b2d" providerId="ADAL" clId="{BD8BA4C2-5E15-4FFA-AB9B-C295A005D082}"/>
    <pc:docChg chg="undo custSel addSld delSld modSld modMainMaster">
      <pc:chgData name="Tran Duc Nam 20215228" userId="b8f8d61f-746d-4177-a821-cea8d1cc5b2d" providerId="ADAL" clId="{BD8BA4C2-5E15-4FFA-AB9B-C295A005D082}" dt="2023-07-14T04:34:58.604" v="5000"/>
      <pc:docMkLst>
        <pc:docMk/>
      </pc:docMkLst>
      <pc:sldChg chg="modSp mod">
        <pc:chgData name="Tran Duc Nam 20215228" userId="b8f8d61f-746d-4177-a821-cea8d1cc5b2d" providerId="ADAL" clId="{BD8BA4C2-5E15-4FFA-AB9B-C295A005D082}" dt="2023-07-14T03:35:45.597" v="3" actId="20577"/>
        <pc:sldMkLst>
          <pc:docMk/>
          <pc:sldMk cId="0" sldId="259"/>
        </pc:sldMkLst>
        <pc:spChg chg="mod">
          <ac:chgData name="Tran Duc Nam 20215228" userId="b8f8d61f-746d-4177-a821-cea8d1cc5b2d" providerId="ADAL" clId="{BD8BA4C2-5E15-4FFA-AB9B-C295A005D082}" dt="2023-07-14T03:35:45.597" v="3" actId="20577"/>
          <ac:spMkLst>
            <pc:docMk/>
            <pc:sldMk cId="0" sldId="259"/>
            <ac:spMk id="105" creationId="{3BF5713B-BC34-FA66-11D3-A41889A0E652}"/>
          </ac:spMkLst>
        </pc:spChg>
        <pc:spChg chg="mod">
          <ac:chgData name="Tran Duc Nam 20215228" userId="b8f8d61f-746d-4177-a821-cea8d1cc5b2d" providerId="ADAL" clId="{BD8BA4C2-5E15-4FFA-AB9B-C295A005D082}" dt="2023-07-14T03:35:37.118" v="2" actId="20577"/>
          <ac:spMkLst>
            <pc:docMk/>
            <pc:sldMk cId="0" sldId="259"/>
            <ac:spMk id="116" creationId="{0F41E37F-B02B-96FF-9CCA-B4AF3310A1C5}"/>
          </ac:spMkLst>
        </pc:spChg>
      </pc:sldChg>
      <pc:sldChg chg="addSp delSp modSp mod">
        <pc:chgData name="Tran Duc Nam 20215228" userId="b8f8d61f-746d-4177-a821-cea8d1cc5b2d" providerId="ADAL" clId="{BD8BA4C2-5E15-4FFA-AB9B-C295A005D082}" dt="2023-07-14T03:51:15.114" v="1895" actId="1076"/>
        <pc:sldMkLst>
          <pc:docMk/>
          <pc:sldMk cId="0" sldId="261"/>
        </pc:sldMkLst>
        <pc:spChg chg="mod">
          <ac:chgData name="Tran Duc Nam 20215228" userId="b8f8d61f-746d-4177-a821-cea8d1cc5b2d" providerId="ADAL" clId="{BD8BA4C2-5E15-4FFA-AB9B-C295A005D082}" dt="2023-07-14T03:43:20.653" v="722" actId="164"/>
          <ac:spMkLst>
            <pc:docMk/>
            <pc:sldMk cId="0" sldId="261"/>
            <ac:spMk id="3" creationId="{30B29EEE-D640-C9B8-3750-2B3EDD427A93}"/>
          </ac:spMkLst>
        </pc:spChg>
        <pc:spChg chg="add mod">
          <ac:chgData name="Tran Duc Nam 20215228" userId="b8f8d61f-746d-4177-a821-cea8d1cc5b2d" providerId="ADAL" clId="{BD8BA4C2-5E15-4FFA-AB9B-C295A005D082}" dt="2023-07-14T03:43:20.653" v="722" actId="164"/>
          <ac:spMkLst>
            <pc:docMk/>
            <pc:sldMk cId="0" sldId="261"/>
            <ac:spMk id="6" creationId="{961E6F68-F534-FD82-E8F2-09B944970493}"/>
          </ac:spMkLst>
        </pc:spChg>
        <pc:spChg chg="mod">
          <ac:chgData name="Tran Duc Nam 20215228" userId="b8f8d61f-746d-4177-a821-cea8d1cc5b2d" providerId="ADAL" clId="{BD8BA4C2-5E15-4FFA-AB9B-C295A005D082}" dt="2023-07-14T03:38:25.150" v="112" actId="165"/>
          <ac:spMkLst>
            <pc:docMk/>
            <pc:sldMk cId="0" sldId="261"/>
            <ac:spMk id="9" creationId="{00000000-0000-0000-0000-000000000000}"/>
          </ac:spMkLst>
        </pc:spChg>
        <pc:spChg chg="mod">
          <ac:chgData name="Tran Duc Nam 20215228" userId="b8f8d61f-746d-4177-a821-cea8d1cc5b2d" providerId="ADAL" clId="{BD8BA4C2-5E15-4FFA-AB9B-C295A005D082}" dt="2023-07-14T03:43:20.653" v="722" actId="164"/>
          <ac:spMkLst>
            <pc:docMk/>
            <pc:sldMk cId="0" sldId="261"/>
            <ac:spMk id="11" creationId="{00000000-0000-0000-0000-000000000000}"/>
          </ac:spMkLst>
        </pc:spChg>
        <pc:spChg chg="add mod">
          <ac:chgData name="Tran Duc Nam 20215228" userId="b8f8d61f-746d-4177-a821-cea8d1cc5b2d" providerId="ADAL" clId="{BD8BA4C2-5E15-4FFA-AB9B-C295A005D082}" dt="2023-07-14T03:43:20.653" v="722" actId="164"/>
          <ac:spMkLst>
            <pc:docMk/>
            <pc:sldMk cId="0" sldId="261"/>
            <ac:spMk id="12" creationId="{7859939C-3048-9B5E-9E02-2190BF9BB1EE}"/>
          </ac:spMkLst>
        </pc:spChg>
        <pc:spChg chg="del">
          <ac:chgData name="Tran Duc Nam 20215228" userId="b8f8d61f-746d-4177-a821-cea8d1cc5b2d" providerId="ADAL" clId="{BD8BA4C2-5E15-4FFA-AB9B-C295A005D082}" dt="2023-07-14T03:43:37.846" v="750" actId="478"/>
          <ac:spMkLst>
            <pc:docMk/>
            <pc:sldMk cId="0" sldId="261"/>
            <ac:spMk id="13" creationId="{5FD710B2-1C1F-EA52-00F1-E91829214CBE}"/>
          </ac:spMkLst>
        </pc:spChg>
        <pc:spChg chg="del">
          <ac:chgData name="Tran Duc Nam 20215228" userId="b8f8d61f-746d-4177-a821-cea8d1cc5b2d" providerId="ADAL" clId="{BD8BA4C2-5E15-4FFA-AB9B-C295A005D082}" dt="2023-07-14T03:43:37.846" v="750" actId="478"/>
          <ac:spMkLst>
            <pc:docMk/>
            <pc:sldMk cId="0" sldId="261"/>
            <ac:spMk id="14" creationId="{903C31C6-39AA-5CF6-E3C0-844AA1309C96}"/>
          </ac:spMkLst>
        </pc:spChg>
        <pc:spChg chg="mod topLvl">
          <ac:chgData name="Tran Duc Nam 20215228" userId="b8f8d61f-746d-4177-a821-cea8d1cc5b2d" providerId="ADAL" clId="{BD8BA4C2-5E15-4FFA-AB9B-C295A005D082}" dt="2023-07-14T03:42:09.618" v="578" actId="164"/>
          <ac:spMkLst>
            <pc:docMk/>
            <pc:sldMk cId="0" sldId="261"/>
            <ac:spMk id="16" creationId="{00000000-0000-0000-0000-000000000000}"/>
          </ac:spMkLst>
        </pc:spChg>
        <pc:spChg chg="del">
          <ac:chgData name="Tran Duc Nam 20215228" userId="b8f8d61f-746d-4177-a821-cea8d1cc5b2d" providerId="ADAL" clId="{BD8BA4C2-5E15-4FFA-AB9B-C295A005D082}" dt="2023-07-14T03:43:37.846" v="750" actId="478"/>
          <ac:spMkLst>
            <pc:docMk/>
            <pc:sldMk cId="0" sldId="261"/>
            <ac:spMk id="20" creationId="{AA5FED51-5220-D5F2-85C8-F86E879DBAC0}"/>
          </ac:spMkLst>
        </pc:spChg>
        <pc:spChg chg="mod topLvl">
          <ac:chgData name="Tran Duc Nam 20215228" userId="b8f8d61f-746d-4177-a821-cea8d1cc5b2d" providerId="ADAL" clId="{BD8BA4C2-5E15-4FFA-AB9B-C295A005D082}" dt="2023-07-14T03:47:47.933" v="1348" actId="164"/>
          <ac:spMkLst>
            <pc:docMk/>
            <pc:sldMk cId="0" sldId="261"/>
            <ac:spMk id="25" creationId="{9BB07A56-63AF-197E-BE7A-409328434141}"/>
          </ac:spMkLst>
        </pc:spChg>
        <pc:spChg chg="mod">
          <ac:chgData name="Tran Duc Nam 20215228" userId="b8f8d61f-746d-4177-a821-cea8d1cc5b2d" providerId="ADAL" clId="{BD8BA4C2-5E15-4FFA-AB9B-C295A005D082}" dt="2023-07-14T03:47:52.437" v="1349" actId="164"/>
          <ac:spMkLst>
            <pc:docMk/>
            <pc:sldMk cId="0" sldId="261"/>
            <ac:spMk id="27" creationId="{74507BC8-6348-7F48-E7B9-83FDBC03F2FA}"/>
          </ac:spMkLst>
        </pc:spChg>
        <pc:spChg chg="mod">
          <ac:chgData name="Tran Duc Nam 20215228" userId="b8f8d61f-746d-4177-a821-cea8d1cc5b2d" providerId="ADAL" clId="{BD8BA4C2-5E15-4FFA-AB9B-C295A005D082}" dt="2023-07-14T03:47:52.437" v="1349" actId="164"/>
          <ac:spMkLst>
            <pc:docMk/>
            <pc:sldMk cId="0" sldId="261"/>
            <ac:spMk id="28" creationId="{C506A655-4118-40A4-C6A3-CB2FDCC3CD6A}"/>
          </ac:spMkLst>
        </pc:spChg>
        <pc:spChg chg="mod topLvl">
          <ac:chgData name="Tran Duc Nam 20215228" userId="b8f8d61f-746d-4177-a821-cea8d1cc5b2d" providerId="ADAL" clId="{BD8BA4C2-5E15-4FFA-AB9B-C295A005D082}" dt="2023-07-14T03:47:47.933" v="1348" actId="164"/>
          <ac:spMkLst>
            <pc:docMk/>
            <pc:sldMk cId="0" sldId="261"/>
            <ac:spMk id="29" creationId="{002D26B2-9BCE-2E85-720C-A57BF124A437}"/>
          </ac:spMkLst>
        </pc:spChg>
        <pc:spChg chg="mod">
          <ac:chgData name="Tran Duc Nam 20215228" userId="b8f8d61f-746d-4177-a821-cea8d1cc5b2d" providerId="ADAL" clId="{BD8BA4C2-5E15-4FFA-AB9B-C295A005D082}" dt="2023-07-14T03:43:20.653" v="722" actId="164"/>
          <ac:spMkLst>
            <pc:docMk/>
            <pc:sldMk cId="0" sldId="261"/>
            <ac:spMk id="30" creationId="{00000000-0000-0000-0000-000000000000}"/>
          </ac:spMkLst>
        </pc:spChg>
        <pc:spChg chg="mod">
          <ac:chgData name="Tran Duc Nam 20215228" userId="b8f8d61f-746d-4177-a821-cea8d1cc5b2d" providerId="ADAL" clId="{BD8BA4C2-5E15-4FFA-AB9B-C295A005D082}" dt="2023-07-14T03:42:04.734" v="550" actId="1076"/>
          <ac:spMkLst>
            <pc:docMk/>
            <pc:sldMk cId="0" sldId="261"/>
            <ac:spMk id="37" creationId="{560127B8-5145-8DBD-4BB1-CFFDF6762500}"/>
          </ac:spMkLst>
        </pc:spChg>
        <pc:spChg chg="mod">
          <ac:chgData name="Tran Duc Nam 20215228" userId="b8f8d61f-746d-4177-a821-cea8d1cc5b2d" providerId="ADAL" clId="{BD8BA4C2-5E15-4FFA-AB9B-C295A005D082}" dt="2023-07-14T03:47:52.437" v="1349" actId="164"/>
          <ac:spMkLst>
            <pc:docMk/>
            <pc:sldMk cId="0" sldId="261"/>
            <ac:spMk id="42" creationId="{C1E1EFD1-61A7-1A34-176A-7FE86F192CBD}"/>
          </ac:spMkLst>
        </pc:spChg>
        <pc:spChg chg="mod topLvl">
          <ac:chgData name="Tran Duc Nam 20215228" userId="b8f8d61f-746d-4177-a821-cea8d1cc5b2d" providerId="ADAL" clId="{BD8BA4C2-5E15-4FFA-AB9B-C295A005D082}" dt="2023-07-14T03:47:47.933" v="1348" actId="164"/>
          <ac:spMkLst>
            <pc:docMk/>
            <pc:sldMk cId="0" sldId="261"/>
            <ac:spMk id="44" creationId="{0097C4FD-E6C1-B6F7-8B98-63BA8F42F0C9}"/>
          </ac:spMkLst>
        </pc:spChg>
        <pc:spChg chg="mod">
          <ac:chgData name="Tran Duc Nam 20215228" userId="b8f8d61f-746d-4177-a821-cea8d1cc5b2d" providerId="ADAL" clId="{BD8BA4C2-5E15-4FFA-AB9B-C295A005D082}" dt="2023-07-14T03:50:49.888" v="1836" actId="164"/>
          <ac:spMkLst>
            <pc:docMk/>
            <pc:sldMk cId="0" sldId="261"/>
            <ac:spMk id="45" creationId="{CA17B628-4D91-743B-F1D6-E1880986943C}"/>
          </ac:spMkLst>
        </pc:spChg>
        <pc:spChg chg="add del mod topLvl">
          <ac:chgData name="Tran Duc Nam 20215228" userId="b8f8d61f-746d-4177-a821-cea8d1cc5b2d" providerId="ADAL" clId="{BD8BA4C2-5E15-4FFA-AB9B-C295A005D082}" dt="2023-07-14T03:42:09.618" v="578" actId="164"/>
          <ac:spMkLst>
            <pc:docMk/>
            <pc:sldMk cId="0" sldId="261"/>
            <ac:spMk id="48" creationId="{345449AF-BBD6-3640-421E-DFEFD6E7292F}"/>
          </ac:spMkLst>
        </pc:spChg>
        <pc:spChg chg="mod">
          <ac:chgData name="Tran Duc Nam 20215228" userId="b8f8d61f-746d-4177-a821-cea8d1cc5b2d" providerId="ADAL" clId="{BD8BA4C2-5E15-4FFA-AB9B-C295A005D082}" dt="2023-07-14T03:51:03.704" v="1866" actId="164"/>
          <ac:spMkLst>
            <pc:docMk/>
            <pc:sldMk cId="0" sldId="261"/>
            <ac:spMk id="49" creationId="{021D2B37-4C7C-B69E-05DD-61350993B1D4}"/>
          </ac:spMkLst>
        </pc:spChg>
        <pc:spChg chg="add del mod topLvl">
          <ac:chgData name="Tran Duc Nam 20215228" userId="b8f8d61f-746d-4177-a821-cea8d1cc5b2d" providerId="ADAL" clId="{BD8BA4C2-5E15-4FFA-AB9B-C295A005D082}" dt="2023-07-14T03:38:49.090" v="175" actId="478"/>
          <ac:spMkLst>
            <pc:docMk/>
            <pc:sldMk cId="0" sldId="261"/>
            <ac:spMk id="50" creationId="{D76CAC01-FD92-CC87-00B9-333D9D576B19}"/>
          </ac:spMkLst>
        </pc:spChg>
        <pc:spChg chg="mod">
          <ac:chgData name="Tran Duc Nam 20215228" userId="b8f8d61f-746d-4177-a821-cea8d1cc5b2d" providerId="ADAL" clId="{BD8BA4C2-5E15-4FFA-AB9B-C295A005D082}" dt="2023-07-14T03:50:49.888" v="1836" actId="164"/>
          <ac:spMkLst>
            <pc:docMk/>
            <pc:sldMk cId="0" sldId="261"/>
            <ac:spMk id="58" creationId="{C0E659E4-FA97-2532-5254-3594B2A6D965}"/>
          </ac:spMkLst>
        </pc:spChg>
        <pc:spChg chg="mod topLvl">
          <ac:chgData name="Tran Duc Nam 20215228" userId="b8f8d61f-746d-4177-a821-cea8d1cc5b2d" providerId="ADAL" clId="{BD8BA4C2-5E15-4FFA-AB9B-C295A005D082}" dt="2023-07-14T03:47:47.933" v="1348" actId="164"/>
          <ac:spMkLst>
            <pc:docMk/>
            <pc:sldMk cId="0" sldId="261"/>
            <ac:spMk id="59" creationId="{E732BABD-9DFB-9CE2-AFA6-5E892626AAB9}"/>
          </ac:spMkLst>
        </pc:spChg>
        <pc:spChg chg="mod topLvl">
          <ac:chgData name="Tran Duc Nam 20215228" userId="b8f8d61f-746d-4177-a821-cea8d1cc5b2d" providerId="ADAL" clId="{BD8BA4C2-5E15-4FFA-AB9B-C295A005D082}" dt="2023-07-14T03:47:47.933" v="1348" actId="164"/>
          <ac:spMkLst>
            <pc:docMk/>
            <pc:sldMk cId="0" sldId="261"/>
            <ac:spMk id="60" creationId="{1413E877-BE9E-96E6-2B37-62C8315F320A}"/>
          </ac:spMkLst>
        </pc:spChg>
        <pc:spChg chg="mod">
          <ac:chgData name="Tran Duc Nam 20215228" userId="b8f8d61f-746d-4177-a821-cea8d1cc5b2d" providerId="ADAL" clId="{BD8BA4C2-5E15-4FFA-AB9B-C295A005D082}" dt="2023-07-14T03:45:10.990" v="955" actId="165"/>
          <ac:spMkLst>
            <pc:docMk/>
            <pc:sldMk cId="0" sldId="261"/>
            <ac:spMk id="63" creationId="{956BFACF-8F07-37F5-AD03-82C0BE2C709D}"/>
          </ac:spMkLst>
        </pc:spChg>
        <pc:spChg chg="add mod">
          <ac:chgData name="Tran Duc Nam 20215228" userId="b8f8d61f-746d-4177-a821-cea8d1cc5b2d" providerId="ADAL" clId="{BD8BA4C2-5E15-4FFA-AB9B-C295A005D082}" dt="2023-07-14T03:50:49.888" v="1836" actId="164"/>
          <ac:spMkLst>
            <pc:docMk/>
            <pc:sldMk cId="0" sldId="261"/>
            <ac:spMk id="68" creationId="{2487EDE9-A3E9-B4A7-E0FB-9B5811E5B0E5}"/>
          </ac:spMkLst>
        </pc:spChg>
        <pc:spChg chg="add mod">
          <ac:chgData name="Tran Duc Nam 20215228" userId="b8f8d61f-746d-4177-a821-cea8d1cc5b2d" providerId="ADAL" clId="{BD8BA4C2-5E15-4FFA-AB9B-C295A005D082}" dt="2023-07-14T03:50:49.888" v="1836" actId="164"/>
          <ac:spMkLst>
            <pc:docMk/>
            <pc:sldMk cId="0" sldId="261"/>
            <ac:spMk id="69" creationId="{B7EA2289-1FA8-4CAD-8F7B-B926145CBA3D}"/>
          </ac:spMkLst>
        </pc:spChg>
        <pc:spChg chg="mod">
          <ac:chgData name="Tran Duc Nam 20215228" userId="b8f8d61f-746d-4177-a821-cea8d1cc5b2d" providerId="ADAL" clId="{BD8BA4C2-5E15-4FFA-AB9B-C295A005D082}" dt="2023-07-14T03:50:49.888" v="1836" actId="164"/>
          <ac:spMkLst>
            <pc:docMk/>
            <pc:sldMk cId="0" sldId="261"/>
            <ac:spMk id="81" creationId="{99D39178-8E43-11DB-675C-7F610C509EA5}"/>
          </ac:spMkLst>
        </pc:spChg>
        <pc:grpChg chg="mod">
          <ac:chgData name="Tran Duc Nam 20215228" userId="b8f8d61f-746d-4177-a821-cea8d1cc5b2d" providerId="ADAL" clId="{BD8BA4C2-5E15-4FFA-AB9B-C295A005D082}" dt="2023-07-14T03:38:25.150" v="112" actId="165"/>
          <ac:grpSpMkLst>
            <pc:docMk/>
            <pc:sldMk cId="0" sldId="261"/>
            <ac:grpSpMk id="8" creationId="{00000000-0000-0000-0000-000000000000}"/>
          </ac:grpSpMkLst>
        </pc:grpChg>
        <pc:grpChg chg="del">
          <ac:chgData name="Tran Duc Nam 20215228" userId="b8f8d61f-746d-4177-a821-cea8d1cc5b2d" providerId="ADAL" clId="{BD8BA4C2-5E15-4FFA-AB9B-C295A005D082}" dt="2023-07-14T03:43:37.846" v="750" actId="478"/>
          <ac:grpSpMkLst>
            <pc:docMk/>
            <pc:sldMk cId="0" sldId="261"/>
            <ac:grpSpMk id="15" creationId="{B6573FB2-AE2F-3A1D-80A8-1D45ACF11ECA}"/>
          </ac:grpSpMkLst>
        </pc:grpChg>
        <pc:grpChg chg="add mod">
          <ac:chgData name="Tran Duc Nam 20215228" userId="b8f8d61f-746d-4177-a821-cea8d1cc5b2d" providerId="ADAL" clId="{BD8BA4C2-5E15-4FFA-AB9B-C295A005D082}" dt="2023-07-14T03:51:03.704" v="1866" actId="164"/>
          <ac:grpSpMkLst>
            <pc:docMk/>
            <pc:sldMk cId="0" sldId="261"/>
            <ac:grpSpMk id="22" creationId="{0F121CB3-081D-7178-52B3-56CBD1CABF76}"/>
          </ac:grpSpMkLst>
        </pc:grpChg>
        <pc:grpChg chg="add mod">
          <ac:chgData name="Tran Duc Nam 20215228" userId="b8f8d61f-746d-4177-a821-cea8d1cc5b2d" providerId="ADAL" clId="{BD8BA4C2-5E15-4FFA-AB9B-C295A005D082}" dt="2023-07-14T03:43:20.653" v="722" actId="164"/>
          <ac:grpSpMkLst>
            <pc:docMk/>
            <pc:sldMk cId="0" sldId="261"/>
            <ac:grpSpMk id="23" creationId="{A925BA48-7D24-FF6D-B960-FF05D54B9EB4}"/>
          </ac:grpSpMkLst>
        </pc:grpChg>
        <pc:grpChg chg="add del mod">
          <ac:chgData name="Tran Duc Nam 20215228" userId="b8f8d61f-746d-4177-a821-cea8d1cc5b2d" providerId="ADAL" clId="{BD8BA4C2-5E15-4FFA-AB9B-C295A005D082}" dt="2023-07-14T03:45:10.990" v="955" actId="165"/>
          <ac:grpSpMkLst>
            <pc:docMk/>
            <pc:sldMk cId="0" sldId="261"/>
            <ac:grpSpMk id="24" creationId="{2E56B933-532C-847B-03FC-86325860A3E3}"/>
          </ac:grpSpMkLst>
        </pc:grpChg>
        <pc:grpChg chg="del mod">
          <ac:chgData name="Tran Duc Nam 20215228" userId="b8f8d61f-746d-4177-a821-cea8d1cc5b2d" providerId="ADAL" clId="{BD8BA4C2-5E15-4FFA-AB9B-C295A005D082}" dt="2023-07-14T03:38:25.150" v="112" actId="165"/>
          <ac:grpSpMkLst>
            <pc:docMk/>
            <pc:sldMk cId="0" sldId="261"/>
            <ac:grpSpMk id="26" creationId="{BFEEA3FA-1B01-037E-DC34-F59B8BB60859}"/>
          </ac:grpSpMkLst>
        </pc:grpChg>
        <pc:grpChg chg="mod">
          <ac:chgData name="Tran Duc Nam 20215228" userId="b8f8d61f-746d-4177-a821-cea8d1cc5b2d" providerId="ADAL" clId="{BD8BA4C2-5E15-4FFA-AB9B-C295A005D082}" dt="2023-07-14T03:47:52.437" v="1349" actId="164"/>
          <ac:grpSpMkLst>
            <pc:docMk/>
            <pc:sldMk cId="0" sldId="261"/>
            <ac:grpSpMk id="34" creationId="{51AC387B-F84E-78C6-3648-3793A07DA1B4}"/>
          </ac:grpSpMkLst>
        </pc:grpChg>
        <pc:grpChg chg="mod topLvl">
          <ac:chgData name="Tran Duc Nam 20215228" userId="b8f8d61f-746d-4177-a821-cea8d1cc5b2d" providerId="ADAL" clId="{BD8BA4C2-5E15-4FFA-AB9B-C295A005D082}" dt="2023-07-14T03:42:09.618" v="578" actId="164"/>
          <ac:grpSpMkLst>
            <pc:docMk/>
            <pc:sldMk cId="0" sldId="261"/>
            <ac:grpSpMk id="36" creationId="{75EE63DA-73F2-9CEE-FC1C-5CE8EE9E7E64}"/>
          </ac:grpSpMkLst>
        </pc:grpChg>
        <pc:grpChg chg="mod topLvl">
          <ac:chgData name="Tran Duc Nam 20215228" userId="b8f8d61f-746d-4177-a821-cea8d1cc5b2d" providerId="ADAL" clId="{BD8BA4C2-5E15-4FFA-AB9B-C295A005D082}" dt="2023-07-14T03:47:47.933" v="1348" actId="164"/>
          <ac:grpSpMkLst>
            <pc:docMk/>
            <pc:sldMk cId="0" sldId="261"/>
            <ac:grpSpMk id="43" creationId="{AEC7407F-1C57-4A5B-1469-47BA8C1A1895}"/>
          </ac:grpSpMkLst>
        </pc:grpChg>
        <pc:grpChg chg="mod">
          <ac:chgData name="Tran Duc Nam 20215228" userId="b8f8d61f-746d-4177-a821-cea8d1cc5b2d" providerId="ADAL" clId="{BD8BA4C2-5E15-4FFA-AB9B-C295A005D082}" dt="2023-07-14T03:50:49.888" v="1836" actId="164"/>
          <ac:grpSpMkLst>
            <pc:docMk/>
            <pc:sldMk cId="0" sldId="261"/>
            <ac:grpSpMk id="46" creationId="{928BFCD1-3E2D-A50C-21B9-A0D5CB0DF0B9}"/>
          </ac:grpSpMkLst>
        </pc:grpChg>
        <pc:grpChg chg="mod">
          <ac:chgData name="Tran Duc Nam 20215228" userId="b8f8d61f-746d-4177-a821-cea8d1cc5b2d" providerId="ADAL" clId="{BD8BA4C2-5E15-4FFA-AB9B-C295A005D082}" dt="2023-07-14T03:43:20.653" v="722" actId="164"/>
          <ac:grpSpMkLst>
            <pc:docMk/>
            <pc:sldMk cId="0" sldId="261"/>
            <ac:grpSpMk id="51" creationId="{79145EC7-C8D3-857A-9E8E-C6ED0E8A1CBD}"/>
          </ac:grpSpMkLst>
        </pc:grpChg>
        <pc:grpChg chg="mod">
          <ac:chgData name="Tran Duc Nam 20215228" userId="b8f8d61f-746d-4177-a821-cea8d1cc5b2d" providerId="ADAL" clId="{BD8BA4C2-5E15-4FFA-AB9B-C295A005D082}" dt="2023-07-14T03:45:10.990" v="955" actId="165"/>
          <ac:grpSpMkLst>
            <pc:docMk/>
            <pc:sldMk cId="0" sldId="261"/>
            <ac:grpSpMk id="61" creationId="{A7F0C507-8654-F84C-577F-ED2B3E4C32A2}"/>
          </ac:grpSpMkLst>
        </pc:grpChg>
        <pc:grpChg chg="add mod">
          <ac:chgData name="Tran Duc Nam 20215228" userId="b8f8d61f-746d-4177-a821-cea8d1cc5b2d" providerId="ADAL" clId="{BD8BA4C2-5E15-4FFA-AB9B-C295A005D082}" dt="2023-07-14T03:47:47.933" v="1348" actId="164"/>
          <ac:grpSpMkLst>
            <pc:docMk/>
            <pc:sldMk cId="0" sldId="261"/>
            <ac:grpSpMk id="66" creationId="{176D9D42-FE09-1D10-D6DB-2BCD4AE8E868}"/>
          </ac:grpSpMkLst>
        </pc:grpChg>
        <pc:grpChg chg="add mod">
          <ac:chgData name="Tran Duc Nam 20215228" userId="b8f8d61f-746d-4177-a821-cea8d1cc5b2d" providerId="ADAL" clId="{BD8BA4C2-5E15-4FFA-AB9B-C295A005D082}" dt="2023-07-14T03:51:15.114" v="1895" actId="1076"/>
          <ac:grpSpMkLst>
            <pc:docMk/>
            <pc:sldMk cId="0" sldId="261"/>
            <ac:grpSpMk id="67" creationId="{5479E287-3FB9-1923-FCDA-DC8B6AEE79EC}"/>
          </ac:grpSpMkLst>
        </pc:grpChg>
        <pc:grpChg chg="add mod">
          <ac:chgData name="Tran Duc Nam 20215228" userId="b8f8d61f-746d-4177-a821-cea8d1cc5b2d" providerId="ADAL" clId="{BD8BA4C2-5E15-4FFA-AB9B-C295A005D082}" dt="2023-07-14T03:50:49.888" v="1836" actId="164"/>
          <ac:grpSpMkLst>
            <pc:docMk/>
            <pc:sldMk cId="0" sldId="261"/>
            <ac:grpSpMk id="70" creationId="{6D58C2EC-A2F3-5D78-5852-025706049128}"/>
          </ac:grpSpMkLst>
        </pc:grpChg>
        <pc:grpChg chg="add mod">
          <ac:chgData name="Tran Duc Nam 20215228" userId="b8f8d61f-746d-4177-a821-cea8d1cc5b2d" providerId="ADAL" clId="{BD8BA4C2-5E15-4FFA-AB9B-C295A005D082}" dt="2023-07-14T03:51:15.114" v="1895" actId="1076"/>
          <ac:grpSpMkLst>
            <pc:docMk/>
            <pc:sldMk cId="0" sldId="261"/>
            <ac:grpSpMk id="71" creationId="{B78439E3-92EB-66F4-0B9B-CDCDAA413A38}"/>
          </ac:grpSpMkLst>
        </pc:grpChg>
        <pc:picChg chg="add mod">
          <ac:chgData name="Tran Duc Nam 20215228" userId="b8f8d61f-746d-4177-a821-cea8d1cc5b2d" providerId="ADAL" clId="{BD8BA4C2-5E15-4FFA-AB9B-C295A005D082}" dt="2023-07-14T03:42:09.618" v="578" actId="164"/>
          <ac:picMkLst>
            <pc:docMk/>
            <pc:sldMk cId="0" sldId="261"/>
            <ac:picMk id="5" creationId="{FCF19A0A-928B-E55C-CB73-A1EDBFE2A34E}"/>
          </ac:picMkLst>
        </pc:picChg>
        <pc:picChg chg="del">
          <ac:chgData name="Tran Duc Nam 20215228" userId="b8f8d61f-746d-4177-a821-cea8d1cc5b2d" providerId="ADAL" clId="{BD8BA4C2-5E15-4FFA-AB9B-C295A005D082}" dt="2023-07-14T03:39:46.607" v="322" actId="478"/>
          <ac:picMkLst>
            <pc:docMk/>
            <pc:sldMk cId="0" sldId="261"/>
            <ac:picMk id="7" creationId="{4C23DE91-402B-593C-1E8E-84EC505F002D}"/>
          </ac:picMkLst>
        </pc:picChg>
        <pc:picChg chg="mod">
          <ac:chgData name="Tran Duc Nam 20215228" userId="b8f8d61f-746d-4177-a821-cea8d1cc5b2d" providerId="ADAL" clId="{BD8BA4C2-5E15-4FFA-AB9B-C295A005D082}" dt="2023-07-14T03:38:25.150" v="112" actId="165"/>
          <ac:picMkLst>
            <pc:docMk/>
            <pc:sldMk cId="0" sldId="261"/>
            <ac:picMk id="10" creationId="{00000000-0000-0000-0000-000000000000}"/>
          </ac:picMkLst>
        </pc:picChg>
        <pc:picChg chg="del">
          <ac:chgData name="Tran Duc Nam 20215228" userId="b8f8d61f-746d-4177-a821-cea8d1cc5b2d" providerId="ADAL" clId="{BD8BA4C2-5E15-4FFA-AB9B-C295A005D082}" dt="2023-07-14T03:43:37.846" v="750" actId="478"/>
          <ac:picMkLst>
            <pc:docMk/>
            <pc:sldMk cId="0" sldId="261"/>
            <ac:picMk id="21" creationId="{275201CE-0561-8527-1446-EDCE31C0926F}"/>
          </ac:picMkLst>
        </pc:picChg>
        <pc:picChg chg="del">
          <ac:chgData name="Tran Duc Nam 20215228" userId="b8f8d61f-746d-4177-a821-cea8d1cc5b2d" providerId="ADAL" clId="{BD8BA4C2-5E15-4FFA-AB9B-C295A005D082}" dt="2023-07-14T03:37:52.403" v="31" actId="478"/>
          <ac:picMkLst>
            <pc:docMk/>
            <pc:sldMk cId="0" sldId="261"/>
            <ac:picMk id="39" creationId="{EE3D6B1C-9264-6EE2-59FA-3496CAEDD052}"/>
          </ac:picMkLst>
        </pc:picChg>
        <pc:picChg chg="mod">
          <ac:chgData name="Tran Duc Nam 20215228" userId="b8f8d61f-746d-4177-a821-cea8d1cc5b2d" providerId="ADAL" clId="{BD8BA4C2-5E15-4FFA-AB9B-C295A005D082}" dt="2023-07-14T03:48:08.194" v="1397" actId="1076"/>
          <ac:picMkLst>
            <pc:docMk/>
            <pc:sldMk cId="0" sldId="261"/>
            <ac:picMk id="55" creationId="{016652F2-6420-EA22-BBA3-C6F52D351200}"/>
          </ac:picMkLst>
        </pc:picChg>
        <pc:picChg chg="mod">
          <ac:chgData name="Tran Duc Nam 20215228" userId="b8f8d61f-746d-4177-a821-cea8d1cc5b2d" providerId="ADAL" clId="{BD8BA4C2-5E15-4FFA-AB9B-C295A005D082}" dt="2023-07-14T03:45:10.990" v="955" actId="165"/>
          <ac:picMkLst>
            <pc:docMk/>
            <pc:sldMk cId="0" sldId="261"/>
            <ac:picMk id="62" creationId="{5F15C357-A1E6-8F41-88FB-0EAB92C0AEA7}"/>
          </ac:picMkLst>
        </pc:picChg>
        <pc:picChg chg="add mod">
          <ac:chgData name="Tran Duc Nam 20215228" userId="b8f8d61f-746d-4177-a821-cea8d1cc5b2d" providerId="ADAL" clId="{BD8BA4C2-5E15-4FFA-AB9B-C295A005D082}" dt="2023-07-14T03:47:52.437" v="1349" actId="164"/>
          <ac:picMkLst>
            <pc:docMk/>
            <pc:sldMk cId="0" sldId="261"/>
            <ac:picMk id="65" creationId="{5A478FF3-299D-84D6-B584-8181B63C3803}"/>
          </ac:picMkLst>
        </pc:picChg>
        <pc:picChg chg="del mod">
          <ac:chgData name="Tran Duc Nam 20215228" userId="b8f8d61f-746d-4177-a821-cea8d1cc5b2d" providerId="ADAL" clId="{BD8BA4C2-5E15-4FFA-AB9B-C295A005D082}" dt="2023-07-14T03:46:50.502" v="1208" actId="478"/>
          <ac:picMkLst>
            <pc:docMk/>
            <pc:sldMk cId="0" sldId="261"/>
            <ac:picMk id="77" creationId="{C156CFA7-7F6C-11B0-6CC2-F619DF61C3C4}"/>
          </ac:picMkLst>
        </pc:picChg>
        <pc:picChg chg="del mod">
          <ac:chgData name="Tran Duc Nam 20215228" userId="b8f8d61f-746d-4177-a821-cea8d1cc5b2d" providerId="ADAL" clId="{BD8BA4C2-5E15-4FFA-AB9B-C295A005D082}" dt="2023-07-14T03:49:02.197" v="1511" actId="478"/>
          <ac:picMkLst>
            <pc:docMk/>
            <pc:sldMk cId="0" sldId="261"/>
            <ac:picMk id="79" creationId="{81D67EEC-33FB-2BC8-A98D-0E59729451BF}"/>
          </ac:picMkLst>
        </pc:picChg>
      </pc:sldChg>
      <pc:sldChg chg="addSp delSp modSp mod">
        <pc:chgData name="Tran Duc Nam 20215228" userId="b8f8d61f-746d-4177-a821-cea8d1cc5b2d" providerId="ADAL" clId="{BD8BA4C2-5E15-4FFA-AB9B-C295A005D082}" dt="2023-07-14T04:28:30.151" v="4196" actId="20577"/>
        <pc:sldMkLst>
          <pc:docMk/>
          <pc:sldMk cId="0" sldId="265"/>
        </pc:sldMkLst>
        <pc:spChg chg="mod topLvl">
          <ac:chgData name="Tran Duc Nam 20215228" userId="b8f8d61f-746d-4177-a821-cea8d1cc5b2d" providerId="ADAL" clId="{BD8BA4C2-5E15-4FFA-AB9B-C295A005D082}" dt="2023-07-14T04:26:41.935" v="3970" actId="1076"/>
          <ac:spMkLst>
            <pc:docMk/>
            <pc:sldMk cId="0" sldId="265"/>
            <ac:spMk id="4" creationId="{FA79B5BC-E205-A15B-A17C-245766E6CCF9}"/>
          </ac:spMkLst>
        </pc:spChg>
        <pc:spChg chg="mod topLvl">
          <ac:chgData name="Tran Duc Nam 20215228" userId="b8f8d61f-746d-4177-a821-cea8d1cc5b2d" providerId="ADAL" clId="{BD8BA4C2-5E15-4FFA-AB9B-C295A005D082}" dt="2023-07-14T04:26:41.935" v="3970" actId="1076"/>
          <ac:spMkLst>
            <pc:docMk/>
            <pc:sldMk cId="0" sldId="265"/>
            <ac:spMk id="5" creationId="{89B58570-2442-B70E-E771-F5EA1E97770F}"/>
          </ac:spMkLst>
        </pc:spChg>
        <pc:spChg chg="mod topLvl">
          <ac:chgData name="Tran Duc Nam 20215228" userId="b8f8d61f-746d-4177-a821-cea8d1cc5b2d" providerId="ADAL" clId="{BD8BA4C2-5E15-4FFA-AB9B-C295A005D082}" dt="2023-07-14T04:26:41.935" v="3970" actId="1076"/>
          <ac:spMkLst>
            <pc:docMk/>
            <pc:sldMk cId="0" sldId="265"/>
            <ac:spMk id="6" creationId="{83748CC4-5C47-C104-4624-90B98B592EB5}"/>
          </ac:spMkLst>
        </pc:spChg>
        <pc:spChg chg="mod topLvl">
          <ac:chgData name="Tran Duc Nam 20215228" userId="b8f8d61f-746d-4177-a821-cea8d1cc5b2d" providerId="ADAL" clId="{BD8BA4C2-5E15-4FFA-AB9B-C295A005D082}" dt="2023-07-14T04:26:41.935" v="3970" actId="1076"/>
          <ac:spMkLst>
            <pc:docMk/>
            <pc:sldMk cId="0" sldId="265"/>
            <ac:spMk id="7" creationId="{4F1BCFC2-558E-2A16-CBF2-074C2A65898C}"/>
          </ac:spMkLst>
        </pc:spChg>
        <pc:spChg chg="del mod topLvl">
          <ac:chgData name="Tran Duc Nam 20215228" userId="b8f8d61f-746d-4177-a821-cea8d1cc5b2d" providerId="ADAL" clId="{BD8BA4C2-5E15-4FFA-AB9B-C295A005D082}" dt="2023-07-14T04:01:11.245" v="3195" actId="478"/>
          <ac:spMkLst>
            <pc:docMk/>
            <pc:sldMk cId="0" sldId="265"/>
            <ac:spMk id="8" creationId="{61BCBFE6-81C1-2EA7-11F2-B083D17E2754}"/>
          </ac:spMkLst>
        </pc:spChg>
        <pc:spChg chg="mod topLvl">
          <ac:chgData name="Tran Duc Nam 20215228" userId="b8f8d61f-746d-4177-a821-cea8d1cc5b2d" providerId="ADAL" clId="{BD8BA4C2-5E15-4FFA-AB9B-C295A005D082}" dt="2023-07-14T04:26:21.886" v="3914" actId="1076"/>
          <ac:spMkLst>
            <pc:docMk/>
            <pc:sldMk cId="0" sldId="265"/>
            <ac:spMk id="10" creationId="{324B3E41-08E4-B474-C19E-D6250AED4DE0}"/>
          </ac:spMkLst>
        </pc:spChg>
        <pc:spChg chg="mod">
          <ac:chgData name="Tran Duc Nam 20215228" userId="b8f8d61f-746d-4177-a821-cea8d1cc5b2d" providerId="ADAL" clId="{BD8BA4C2-5E15-4FFA-AB9B-C295A005D082}" dt="2023-07-14T04:26:32.846" v="3942" actId="1076"/>
          <ac:spMkLst>
            <pc:docMk/>
            <pc:sldMk cId="0" sldId="265"/>
            <ac:spMk id="14" creationId="{E11F988E-12AF-D5AE-6BFD-B3A50C06ABD3}"/>
          </ac:spMkLst>
        </pc:spChg>
        <pc:spChg chg="add mod topLvl">
          <ac:chgData name="Tran Duc Nam 20215228" userId="b8f8d61f-746d-4177-a821-cea8d1cc5b2d" providerId="ADAL" clId="{BD8BA4C2-5E15-4FFA-AB9B-C295A005D082}" dt="2023-07-14T04:28:30.151" v="4196" actId="20577"/>
          <ac:spMkLst>
            <pc:docMk/>
            <pc:sldMk cId="0" sldId="265"/>
            <ac:spMk id="15" creationId="{72B86DA9-6CF1-DA4E-846F-CDAFCAFD956A}"/>
          </ac:spMkLst>
        </pc:spChg>
        <pc:spChg chg="add mod">
          <ac:chgData name="Tran Duc Nam 20215228" userId="b8f8d61f-746d-4177-a821-cea8d1cc5b2d" providerId="ADAL" clId="{BD8BA4C2-5E15-4FFA-AB9B-C295A005D082}" dt="2023-07-14T04:26:46.604" v="3974" actId="20577"/>
          <ac:spMkLst>
            <pc:docMk/>
            <pc:sldMk cId="0" sldId="265"/>
            <ac:spMk id="20" creationId="{A6CADC3B-2D83-16C6-08E5-026D94A0B8E1}"/>
          </ac:spMkLst>
        </pc:spChg>
        <pc:spChg chg="add mod">
          <ac:chgData name="Tran Duc Nam 20215228" userId="b8f8d61f-746d-4177-a821-cea8d1cc5b2d" providerId="ADAL" clId="{BD8BA4C2-5E15-4FFA-AB9B-C295A005D082}" dt="2023-07-14T04:26:51.015" v="4005" actId="20577"/>
          <ac:spMkLst>
            <pc:docMk/>
            <pc:sldMk cId="0" sldId="265"/>
            <ac:spMk id="22" creationId="{AE865EE4-8AEA-9733-8EC8-62F24C0AE217}"/>
          </ac:spMkLst>
        </pc:spChg>
        <pc:grpChg chg="add del mod">
          <ac:chgData name="Tran Duc Nam 20215228" userId="b8f8d61f-746d-4177-a821-cea8d1cc5b2d" providerId="ADAL" clId="{BD8BA4C2-5E15-4FFA-AB9B-C295A005D082}" dt="2023-07-14T04:21:33.927" v="3319" actId="165"/>
          <ac:grpSpMkLst>
            <pc:docMk/>
            <pc:sldMk cId="0" sldId="265"/>
            <ac:grpSpMk id="3" creationId="{B8358724-6921-6733-012A-F566C371D402}"/>
          </ac:grpSpMkLst>
        </pc:grpChg>
        <pc:grpChg chg="del">
          <ac:chgData name="Tran Duc Nam 20215228" userId="b8f8d61f-746d-4177-a821-cea8d1cc5b2d" providerId="ADAL" clId="{BD8BA4C2-5E15-4FFA-AB9B-C295A005D082}" dt="2023-07-14T04:01:09.339" v="3167" actId="165"/>
          <ac:grpSpMkLst>
            <pc:docMk/>
            <pc:sldMk cId="0" sldId="265"/>
            <ac:grpSpMk id="9" creationId="{F345BAE2-B000-99ED-4F69-09A809E98590}"/>
          </ac:grpSpMkLst>
        </pc:grpChg>
        <pc:grpChg chg="del mod">
          <ac:chgData name="Tran Duc Nam 20215228" userId="b8f8d61f-746d-4177-a821-cea8d1cc5b2d" providerId="ADAL" clId="{BD8BA4C2-5E15-4FFA-AB9B-C295A005D082}" dt="2023-07-14T04:23:17.408" v="3478" actId="165"/>
          <ac:grpSpMkLst>
            <pc:docMk/>
            <pc:sldMk cId="0" sldId="265"/>
            <ac:grpSpMk id="17" creationId="{D80EE3C7-8792-BD47-7759-4B87D4CD3E2B}"/>
          </ac:grpSpMkLst>
        </pc:grpChg>
        <pc:grpChg chg="add del mod">
          <ac:chgData name="Tran Duc Nam 20215228" userId="b8f8d61f-746d-4177-a821-cea8d1cc5b2d" providerId="ADAL" clId="{BD8BA4C2-5E15-4FFA-AB9B-C295A005D082}" dt="2023-07-14T04:24:36.949" v="3601" actId="165"/>
          <ac:grpSpMkLst>
            <pc:docMk/>
            <pc:sldMk cId="0" sldId="265"/>
            <ac:grpSpMk id="18" creationId="{47292E49-E0E2-B4E2-B388-EE963459B247}"/>
          </ac:grpSpMkLst>
        </pc:grpChg>
        <pc:grpChg chg="add del mod">
          <ac:chgData name="Tran Duc Nam 20215228" userId="b8f8d61f-746d-4177-a821-cea8d1cc5b2d" providerId="ADAL" clId="{BD8BA4C2-5E15-4FFA-AB9B-C295A005D082}" dt="2023-07-14T04:23:45.412" v="3541" actId="165"/>
          <ac:grpSpMkLst>
            <pc:docMk/>
            <pc:sldMk cId="0" sldId="265"/>
            <ac:grpSpMk id="19" creationId="{0A3C6185-04BE-EAE6-8018-50E070B53A5D}"/>
          </ac:grpSpMkLst>
        </pc:grpChg>
        <pc:picChg chg="mod ord topLvl">
          <ac:chgData name="Tran Duc Nam 20215228" userId="b8f8d61f-746d-4177-a821-cea8d1cc5b2d" providerId="ADAL" clId="{BD8BA4C2-5E15-4FFA-AB9B-C295A005D082}" dt="2023-07-14T04:26:21.886" v="3914" actId="1076"/>
          <ac:picMkLst>
            <pc:docMk/>
            <pc:sldMk cId="0" sldId="265"/>
            <ac:picMk id="16" creationId="{8A4862D4-5362-7F5A-0DE5-7B81DB1E2D3B}"/>
          </ac:picMkLst>
        </pc:picChg>
        <pc:picChg chg="add mod">
          <ac:chgData name="Tran Duc Nam 20215228" userId="b8f8d61f-746d-4177-a821-cea8d1cc5b2d" providerId="ADAL" clId="{BD8BA4C2-5E15-4FFA-AB9B-C295A005D082}" dt="2023-07-14T04:27:03.537" v="4006" actId="14826"/>
          <ac:picMkLst>
            <pc:docMk/>
            <pc:sldMk cId="0" sldId="265"/>
            <ac:picMk id="21" creationId="{DF55DA2D-6E39-1AD6-7F88-D7661656B7F7}"/>
          </ac:picMkLst>
        </pc:picChg>
        <pc:picChg chg="add mod">
          <ac:chgData name="Tran Duc Nam 20215228" userId="b8f8d61f-746d-4177-a821-cea8d1cc5b2d" providerId="ADAL" clId="{BD8BA4C2-5E15-4FFA-AB9B-C295A005D082}" dt="2023-07-14T04:27:09.333" v="4034" actId="14826"/>
          <ac:picMkLst>
            <pc:docMk/>
            <pc:sldMk cId="0" sldId="265"/>
            <ac:picMk id="23" creationId="{39E1A78B-CB74-14F5-E609-C0BA3F4C57DE}"/>
          </ac:picMkLst>
        </pc:picChg>
      </pc:sldChg>
      <pc:sldChg chg="modSp mod">
        <pc:chgData name="Tran Duc Nam 20215228" userId="b8f8d61f-746d-4177-a821-cea8d1cc5b2d" providerId="ADAL" clId="{BD8BA4C2-5E15-4FFA-AB9B-C295A005D082}" dt="2023-07-14T04:34:47.838" v="4957" actId="1076"/>
        <pc:sldMkLst>
          <pc:docMk/>
          <pc:sldMk cId="0" sldId="266"/>
        </pc:sldMkLst>
        <pc:spChg chg="mod">
          <ac:chgData name="Tran Duc Nam 20215228" userId="b8f8d61f-746d-4177-a821-cea8d1cc5b2d" providerId="ADAL" clId="{BD8BA4C2-5E15-4FFA-AB9B-C295A005D082}" dt="2023-07-14T04:34:47.838" v="4957" actId="1076"/>
          <ac:spMkLst>
            <pc:docMk/>
            <pc:sldMk cId="0" sldId="266"/>
            <ac:spMk id="3" creationId="{A0078B36-D5CE-7EB2-B384-A5D8657B7434}"/>
          </ac:spMkLst>
        </pc:spChg>
        <pc:spChg chg="mod">
          <ac:chgData name="Tran Duc Nam 20215228" userId="b8f8d61f-746d-4177-a821-cea8d1cc5b2d" providerId="ADAL" clId="{BD8BA4C2-5E15-4FFA-AB9B-C295A005D082}" dt="2023-07-14T04:34:29.947" v="4927" actId="1076"/>
          <ac:spMkLst>
            <pc:docMk/>
            <pc:sldMk cId="0" sldId="266"/>
            <ac:spMk id="4" creationId="{00000000-0000-0000-0000-000000000000}"/>
          </ac:spMkLst>
        </pc:spChg>
        <pc:spChg chg="mod">
          <ac:chgData name="Tran Duc Nam 20215228" userId="b8f8d61f-746d-4177-a821-cea8d1cc5b2d" providerId="ADAL" clId="{BD8BA4C2-5E15-4FFA-AB9B-C295A005D082}" dt="2023-07-14T04:34:47.838" v="4957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Tran Duc Nam 20215228" userId="b8f8d61f-746d-4177-a821-cea8d1cc5b2d" providerId="ADAL" clId="{BD8BA4C2-5E15-4FFA-AB9B-C295A005D082}" dt="2023-07-14T04:34:47.838" v="4957" actId="1076"/>
          <ac:spMkLst>
            <pc:docMk/>
            <pc:sldMk cId="0" sldId="266"/>
            <ac:spMk id="7" creationId="{00000000-0000-0000-0000-000000000000}"/>
          </ac:spMkLst>
        </pc:spChg>
        <pc:spChg chg="mod">
          <ac:chgData name="Tran Duc Nam 20215228" userId="b8f8d61f-746d-4177-a821-cea8d1cc5b2d" providerId="ADAL" clId="{BD8BA4C2-5E15-4FFA-AB9B-C295A005D082}" dt="2023-07-14T04:34:47.838" v="4957" actId="1076"/>
          <ac:spMkLst>
            <pc:docMk/>
            <pc:sldMk cId="0" sldId="266"/>
            <ac:spMk id="9" creationId="{00000000-0000-0000-0000-000000000000}"/>
          </ac:spMkLst>
        </pc:spChg>
        <pc:spChg chg="mod">
          <ac:chgData name="Tran Duc Nam 20215228" userId="b8f8d61f-746d-4177-a821-cea8d1cc5b2d" providerId="ADAL" clId="{BD8BA4C2-5E15-4FFA-AB9B-C295A005D082}" dt="2023-07-14T04:34:47.838" v="4957" actId="1076"/>
          <ac:spMkLst>
            <pc:docMk/>
            <pc:sldMk cId="0" sldId="266"/>
            <ac:spMk id="10" creationId="{00000000-0000-0000-0000-000000000000}"/>
          </ac:spMkLst>
        </pc:spChg>
      </pc:sldChg>
      <pc:sldChg chg="addSp delSp modSp mod">
        <pc:chgData name="Tran Duc Nam 20215228" userId="b8f8d61f-746d-4177-a821-cea8d1cc5b2d" providerId="ADAL" clId="{BD8BA4C2-5E15-4FFA-AB9B-C295A005D082}" dt="2023-07-14T03:51:52.998" v="1958" actId="1076"/>
        <pc:sldMkLst>
          <pc:docMk/>
          <pc:sldMk cId="1374572763" sldId="282"/>
        </pc:sldMkLst>
        <pc:spChg chg="mod">
          <ac:chgData name="Tran Duc Nam 20215228" userId="b8f8d61f-746d-4177-a821-cea8d1cc5b2d" providerId="ADAL" clId="{BD8BA4C2-5E15-4FFA-AB9B-C295A005D082}" dt="2023-07-14T03:51:23.088" v="1896" actId="165"/>
          <ac:spMkLst>
            <pc:docMk/>
            <pc:sldMk cId="1374572763" sldId="282"/>
            <ac:spMk id="9" creationId="{00000000-0000-0000-0000-000000000000}"/>
          </ac:spMkLst>
        </pc:spChg>
        <pc:spChg chg="mod topLvl">
          <ac:chgData name="Tran Duc Nam 20215228" userId="b8f8d61f-746d-4177-a821-cea8d1cc5b2d" providerId="ADAL" clId="{BD8BA4C2-5E15-4FFA-AB9B-C295A005D082}" dt="2023-07-14T03:51:23.088" v="1896" actId="165"/>
          <ac:spMkLst>
            <pc:docMk/>
            <pc:sldMk cId="1374572763" sldId="282"/>
            <ac:spMk id="16" creationId="{00000000-0000-0000-0000-000000000000}"/>
          </ac:spMkLst>
        </pc:spChg>
        <pc:spChg chg="mod topLvl">
          <ac:chgData name="Tran Duc Nam 20215228" userId="b8f8d61f-746d-4177-a821-cea8d1cc5b2d" providerId="ADAL" clId="{BD8BA4C2-5E15-4FFA-AB9B-C295A005D082}" dt="2023-07-14T03:51:23.088" v="1896" actId="165"/>
          <ac:spMkLst>
            <pc:docMk/>
            <pc:sldMk cId="1374572763" sldId="282"/>
            <ac:spMk id="49" creationId="{021D2B37-4C7C-B69E-05DD-61350993B1D4}"/>
          </ac:spMkLst>
        </pc:spChg>
        <pc:grpChg chg="mod">
          <ac:chgData name="Tran Duc Nam 20215228" userId="b8f8d61f-746d-4177-a821-cea8d1cc5b2d" providerId="ADAL" clId="{BD8BA4C2-5E15-4FFA-AB9B-C295A005D082}" dt="2023-07-14T03:51:23.088" v="1896" actId="165"/>
          <ac:grpSpMkLst>
            <pc:docMk/>
            <pc:sldMk cId="1374572763" sldId="282"/>
            <ac:grpSpMk id="8" creationId="{00000000-0000-0000-0000-000000000000}"/>
          </ac:grpSpMkLst>
        </pc:grpChg>
        <pc:grpChg chg="del">
          <ac:chgData name="Tran Duc Nam 20215228" userId="b8f8d61f-746d-4177-a821-cea8d1cc5b2d" providerId="ADAL" clId="{BD8BA4C2-5E15-4FFA-AB9B-C295A005D082}" dt="2023-07-14T03:51:23.088" v="1896" actId="165"/>
          <ac:grpSpMkLst>
            <pc:docMk/>
            <pc:sldMk cId="1374572763" sldId="282"/>
            <ac:grpSpMk id="17" creationId="{18DBE4B0-EE9A-F865-F7ED-FC3A51941EA7}"/>
          </ac:grpSpMkLst>
        </pc:grpChg>
        <pc:grpChg chg="mod topLvl">
          <ac:chgData name="Tran Duc Nam 20215228" userId="b8f8d61f-746d-4177-a821-cea8d1cc5b2d" providerId="ADAL" clId="{BD8BA4C2-5E15-4FFA-AB9B-C295A005D082}" dt="2023-07-14T03:51:23.088" v="1896" actId="165"/>
          <ac:grpSpMkLst>
            <pc:docMk/>
            <pc:sldMk cId="1374572763" sldId="282"/>
            <ac:grpSpMk id="36" creationId="{75EE63DA-73F2-9CEE-FC1C-5CE8EE9E7E64}"/>
          </ac:grpSpMkLst>
        </pc:grpChg>
        <pc:picChg chg="del mod topLvl">
          <ac:chgData name="Tran Duc Nam 20215228" userId="b8f8d61f-746d-4177-a821-cea8d1cc5b2d" providerId="ADAL" clId="{BD8BA4C2-5E15-4FFA-AB9B-C295A005D082}" dt="2023-07-14T03:51:26.658" v="1897" actId="478"/>
          <ac:picMkLst>
            <pc:docMk/>
            <pc:sldMk cId="1374572763" sldId="282"/>
            <ac:picMk id="3" creationId="{9A058B5A-243B-01C2-EE76-EA75A6461EE5}"/>
          </ac:picMkLst>
        </pc:picChg>
        <pc:picChg chg="add mod">
          <ac:chgData name="Tran Duc Nam 20215228" userId="b8f8d61f-746d-4177-a821-cea8d1cc5b2d" providerId="ADAL" clId="{BD8BA4C2-5E15-4FFA-AB9B-C295A005D082}" dt="2023-07-14T03:51:52.998" v="1958" actId="1076"/>
          <ac:picMkLst>
            <pc:docMk/>
            <pc:sldMk cId="1374572763" sldId="282"/>
            <ac:picMk id="6" creationId="{E6C08687-06AD-35C3-2BA9-DA070F89EB3C}"/>
          </ac:picMkLst>
        </pc:picChg>
        <pc:picChg chg="mod">
          <ac:chgData name="Tran Duc Nam 20215228" userId="b8f8d61f-746d-4177-a821-cea8d1cc5b2d" providerId="ADAL" clId="{BD8BA4C2-5E15-4FFA-AB9B-C295A005D082}" dt="2023-07-14T03:51:23.088" v="1896" actId="165"/>
          <ac:picMkLst>
            <pc:docMk/>
            <pc:sldMk cId="1374572763" sldId="282"/>
            <ac:picMk id="10" creationId="{00000000-0000-0000-0000-000000000000}"/>
          </ac:picMkLst>
        </pc:picChg>
      </pc:sldChg>
      <pc:sldChg chg="addSp delSp modSp mod">
        <pc:chgData name="Tran Duc Nam 20215228" userId="b8f8d61f-746d-4177-a821-cea8d1cc5b2d" providerId="ADAL" clId="{BD8BA4C2-5E15-4FFA-AB9B-C295A005D082}" dt="2023-07-14T03:59:58.973" v="3106" actId="20577"/>
        <pc:sldMkLst>
          <pc:docMk/>
          <pc:sldMk cId="2636372783" sldId="283"/>
        </pc:sldMkLst>
        <pc:spChg chg="add mod">
          <ac:chgData name="Tran Duc Nam 20215228" userId="b8f8d61f-746d-4177-a821-cea8d1cc5b2d" providerId="ADAL" clId="{BD8BA4C2-5E15-4FFA-AB9B-C295A005D082}" dt="2023-07-14T03:56:17.728" v="2513" actId="571"/>
          <ac:spMkLst>
            <pc:docMk/>
            <pc:sldMk cId="2636372783" sldId="283"/>
            <ac:spMk id="6" creationId="{56604A9D-4BF3-53A4-69C3-7EE23ED07415}"/>
          </ac:spMkLst>
        </pc:spChg>
        <pc:spChg chg="mod topLvl">
          <ac:chgData name="Tran Duc Nam 20215228" userId="b8f8d61f-746d-4177-a821-cea8d1cc5b2d" providerId="ADAL" clId="{BD8BA4C2-5E15-4FFA-AB9B-C295A005D082}" dt="2023-07-14T03:57:02.912" v="2624" actId="14100"/>
          <ac:spMkLst>
            <pc:docMk/>
            <pc:sldMk cId="2636372783" sldId="283"/>
            <ac:spMk id="9" creationId="{06F790BC-00CC-7690-7499-458F288E2FFD}"/>
          </ac:spMkLst>
        </pc:spChg>
        <pc:spChg chg="mod">
          <ac:chgData name="Tran Duc Nam 20215228" userId="b8f8d61f-746d-4177-a821-cea8d1cc5b2d" providerId="ADAL" clId="{BD8BA4C2-5E15-4FFA-AB9B-C295A005D082}" dt="2023-07-14T03:57:00.230" v="2623" actId="165"/>
          <ac:spMkLst>
            <pc:docMk/>
            <pc:sldMk cId="2636372783" sldId="283"/>
            <ac:spMk id="12" creationId="{1B7EE903-ED05-5C0F-0CE2-0C355B091185}"/>
          </ac:spMkLst>
        </pc:spChg>
        <pc:spChg chg="mod">
          <ac:chgData name="Tran Duc Nam 20215228" userId="b8f8d61f-746d-4177-a821-cea8d1cc5b2d" providerId="ADAL" clId="{BD8BA4C2-5E15-4FFA-AB9B-C295A005D082}" dt="2023-07-14T03:58:23.449" v="2802" actId="20577"/>
          <ac:spMkLst>
            <pc:docMk/>
            <pc:sldMk cId="2636372783" sldId="283"/>
            <ac:spMk id="13" creationId="{65565349-C611-7953-1351-F5ADA531E168}"/>
          </ac:spMkLst>
        </pc:spChg>
        <pc:spChg chg="mod">
          <ac:chgData name="Tran Duc Nam 20215228" userId="b8f8d61f-746d-4177-a821-cea8d1cc5b2d" providerId="ADAL" clId="{BD8BA4C2-5E15-4FFA-AB9B-C295A005D082}" dt="2023-07-14T03:57:00.230" v="2623" actId="165"/>
          <ac:spMkLst>
            <pc:docMk/>
            <pc:sldMk cId="2636372783" sldId="283"/>
            <ac:spMk id="15" creationId="{999F7AA8-C104-9595-2FAA-2B86363686C0}"/>
          </ac:spMkLst>
        </pc:spChg>
        <pc:spChg chg="mod">
          <ac:chgData name="Tran Duc Nam 20215228" userId="b8f8d61f-746d-4177-a821-cea8d1cc5b2d" providerId="ADAL" clId="{BD8BA4C2-5E15-4FFA-AB9B-C295A005D082}" dt="2023-07-14T03:57:00.230" v="2623" actId="165"/>
          <ac:spMkLst>
            <pc:docMk/>
            <pc:sldMk cId="2636372783" sldId="283"/>
            <ac:spMk id="16" creationId="{1B56D99F-6BEB-30DD-ADD9-92762319CEE4}"/>
          </ac:spMkLst>
        </pc:spChg>
        <pc:spChg chg="add mod">
          <ac:chgData name="Tran Duc Nam 20215228" userId="b8f8d61f-746d-4177-a821-cea8d1cc5b2d" providerId="ADAL" clId="{BD8BA4C2-5E15-4FFA-AB9B-C295A005D082}" dt="2023-07-14T03:57:49.790" v="2714" actId="571"/>
          <ac:spMkLst>
            <pc:docMk/>
            <pc:sldMk cId="2636372783" sldId="283"/>
            <ac:spMk id="17" creationId="{D3362805-C10E-0D4E-783B-91CF23E6B8B0}"/>
          </ac:spMkLst>
        </pc:spChg>
        <pc:spChg chg="mod">
          <ac:chgData name="Tran Duc Nam 20215228" userId="b8f8d61f-746d-4177-a821-cea8d1cc5b2d" providerId="ADAL" clId="{BD8BA4C2-5E15-4FFA-AB9B-C295A005D082}" dt="2023-07-14T03:52:05.630" v="1993" actId="20577"/>
          <ac:spMkLst>
            <pc:docMk/>
            <pc:sldMk cId="2636372783" sldId="283"/>
            <ac:spMk id="23" creationId="{2A66DE5A-C707-764A-FE7A-731EE5DCF254}"/>
          </ac:spMkLst>
        </pc:spChg>
        <pc:spChg chg="mod">
          <ac:chgData name="Tran Duc Nam 20215228" userId="b8f8d61f-746d-4177-a821-cea8d1cc5b2d" providerId="ADAL" clId="{BD8BA4C2-5E15-4FFA-AB9B-C295A005D082}" dt="2023-07-14T03:52:47.165" v="2153" actId="20577"/>
          <ac:spMkLst>
            <pc:docMk/>
            <pc:sldMk cId="2636372783" sldId="283"/>
            <ac:spMk id="24" creationId="{271672DF-465A-B707-E587-A83B42E64A6B}"/>
          </ac:spMkLst>
        </pc:spChg>
        <pc:spChg chg="add mod">
          <ac:chgData name="Tran Duc Nam 20215228" userId="b8f8d61f-746d-4177-a821-cea8d1cc5b2d" providerId="ADAL" clId="{BD8BA4C2-5E15-4FFA-AB9B-C295A005D082}" dt="2023-07-14T03:57:49.790" v="2714" actId="571"/>
          <ac:spMkLst>
            <pc:docMk/>
            <pc:sldMk cId="2636372783" sldId="283"/>
            <ac:spMk id="29" creationId="{D298D1FD-94F1-CB8E-30A4-53A2436DD947}"/>
          </ac:spMkLst>
        </pc:spChg>
        <pc:spChg chg="add mod">
          <ac:chgData name="Tran Duc Nam 20215228" userId="b8f8d61f-746d-4177-a821-cea8d1cc5b2d" providerId="ADAL" clId="{BD8BA4C2-5E15-4FFA-AB9B-C295A005D082}" dt="2023-07-14T03:57:49.790" v="2714" actId="571"/>
          <ac:spMkLst>
            <pc:docMk/>
            <pc:sldMk cId="2636372783" sldId="283"/>
            <ac:spMk id="36" creationId="{79D2098F-8A4B-6B03-F790-03185EF25AB1}"/>
          </ac:spMkLst>
        </pc:spChg>
        <pc:spChg chg="mod">
          <ac:chgData name="Tran Duc Nam 20215228" userId="b8f8d61f-746d-4177-a821-cea8d1cc5b2d" providerId="ADAL" clId="{BD8BA4C2-5E15-4FFA-AB9B-C295A005D082}" dt="2023-07-14T03:52:00.339" v="1991" actId="20577"/>
          <ac:spMkLst>
            <pc:docMk/>
            <pc:sldMk cId="2636372783" sldId="283"/>
            <ac:spMk id="38" creationId="{1FBEF34E-8DB8-F3DA-B0C6-11F59BBC5A1A}"/>
          </ac:spMkLst>
        </pc:spChg>
        <pc:spChg chg="mod">
          <ac:chgData name="Tran Duc Nam 20215228" userId="b8f8d61f-746d-4177-a821-cea8d1cc5b2d" providerId="ADAL" clId="{BD8BA4C2-5E15-4FFA-AB9B-C295A005D082}" dt="2023-07-14T03:53:38.232" v="2275" actId="20577"/>
          <ac:spMkLst>
            <pc:docMk/>
            <pc:sldMk cId="2636372783" sldId="283"/>
            <ac:spMk id="39" creationId="{55A61D46-DE9A-0B9F-4A3E-73F8491F00E2}"/>
          </ac:spMkLst>
        </pc:spChg>
        <pc:spChg chg="add mod">
          <ac:chgData name="Tran Duc Nam 20215228" userId="b8f8d61f-746d-4177-a821-cea8d1cc5b2d" providerId="ADAL" clId="{BD8BA4C2-5E15-4FFA-AB9B-C295A005D082}" dt="2023-07-14T03:57:49.790" v="2714" actId="571"/>
          <ac:spMkLst>
            <pc:docMk/>
            <pc:sldMk cId="2636372783" sldId="283"/>
            <ac:spMk id="43" creationId="{52904C8F-7731-C556-0073-1D7B615E1809}"/>
          </ac:spMkLst>
        </pc:spChg>
        <pc:spChg chg="mod topLvl">
          <ac:chgData name="Tran Duc Nam 20215228" userId="b8f8d61f-746d-4177-a821-cea8d1cc5b2d" providerId="ADAL" clId="{BD8BA4C2-5E15-4FFA-AB9B-C295A005D082}" dt="2023-07-14T03:59:16.754" v="2950" actId="164"/>
          <ac:spMkLst>
            <pc:docMk/>
            <pc:sldMk cId="2636372783" sldId="283"/>
            <ac:spMk id="45" creationId="{96BF321C-8F51-AE98-6CF1-F9851E8E1932}"/>
          </ac:spMkLst>
        </pc:spChg>
        <pc:spChg chg="mod">
          <ac:chgData name="Tran Duc Nam 20215228" userId="b8f8d61f-746d-4177-a821-cea8d1cc5b2d" providerId="ADAL" clId="{BD8BA4C2-5E15-4FFA-AB9B-C295A005D082}" dt="2023-07-14T03:55:10.175" v="2386" actId="164"/>
          <ac:spMkLst>
            <pc:docMk/>
            <pc:sldMk cId="2636372783" sldId="283"/>
            <ac:spMk id="46" creationId="{6F228A39-7EF5-ABFA-6379-8C4715920A9A}"/>
          </ac:spMkLst>
        </pc:spChg>
        <pc:spChg chg="mod">
          <ac:chgData name="Tran Duc Nam 20215228" userId="b8f8d61f-746d-4177-a821-cea8d1cc5b2d" providerId="ADAL" clId="{BD8BA4C2-5E15-4FFA-AB9B-C295A005D082}" dt="2023-07-14T03:55:10.175" v="2386" actId="164"/>
          <ac:spMkLst>
            <pc:docMk/>
            <pc:sldMk cId="2636372783" sldId="283"/>
            <ac:spMk id="50" creationId="{7A59497C-6EB5-4C86-F09D-C1A55088CD2C}"/>
          </ac:spMkLst>
        </pc:spChg>
        <pc:spChg chg="mod">
          <ac:chgData name="Tran Duc Nam 20215228" userId="b8f8d61f-746d-4177-a821-cea8d1cc5b2d" providerId="ADAL" clId="{BD8BA4C2-5E15-4FFA-AB9B-C295A005D082}" dt="2023-07-14T03:55:10.175" v="2386" actId="164"/>
          <ac:spMkLst>
            <pc:docMk/>
            <pc:sldMk cId="2636372783" sldId="283"/>
            <ac:spMk id="51" creationId="{C16B4BF2-DEAE-4845-AEF4-1E75FB8AA9A7}"/>
          </ac:spMkLst>
        </pc:spChg>
        <pc:spChg chg="mod topLvl">
          <ac:chgData name="Tran Duc Nam 20215228" userId="b8f8d61f-746d-4177-a821-cea8d1cc5b2d" providerId="ADAL" clId="{BD8BA4C2-5E15-4FFA-AB9B-C295A005D082}" dt="2023-07-14T03:57:49.790" v="2714" actId="571"/>
          <ac:spMkLst>
            <pc:docMk/>
            <pc:sldMk cId="2636372783" sldId="283"/>
            <ac:spMk id="55" creationId="{329D97C7-F9D5-8CE3-3F83-4EF1ADB45519}"/>
          </ac:spMkLst>
        </pc:spChg>
        <pc:spChg chg="mod">
          <ac:chgData name="Tran Duc Nam 20215228" userId="b8f8d61f-746d-4177-a821-cea8d1cc5b2d" providerId="ADAL" clId="{BD8BA4C2-5E15-4FFA-AB9B-C295A005D082}" dt="2023-07-14T03:57:49.790" v="2714" actId="571"/>
          <ac:spMkLst>
            <pc:docMk/>
            <pc:sldMk cId="2636372783" sldId="283"/>
            <ac:spMk id="58" creationId="{8CAA24ED-3A36-9885-29B6-F107037F71EA}"/>
          </ac:spMkLst>
        </pc:spChg>
        <pc:spChg chg="mod">
          <ac:chgData name="Tran Duc Nam 20215228" userId="b8f8d61f-746d-4177-a821-cea8d1cc5b2d" providerId="ADAL" clId="{BD8BA4C2-5E15-4FFA-AB9B-C295A005D082}" dt="2023-07-14T03:57:49.790" v="2714" actId="571"/>
          <ac:spMkLst>
            <pc:docMk/>
            <pc:sldMk cId="2636372783" sldId="283"/>
            <ac:spMk id="59" creationId="{10930A11-028F-8E8C-AD37-D4261196F5D0}"/>
          </ac:spMkLst>
        </pc:spChg>
        <pc:spChg chg="mod">
          <ac:chgData name="Tran Duc Nam 20215228" userId="b8f8d61f-746d-4177-a821-cea8d1cc5b2d" providerId="ADAL" clId="{BD8BA4C2-5E15-4FFA-AB9B-C295A005D082}" dt="2023-07-14T03:57:49.790" v="2714" actId="571"/>
          <ac:spMkLst>
            <pc:docMk/>
            <pc:sldMk cId="2636372783" sldId="283"/>
            <ac:spMk id="61" creationId="{AF33CF0B-1923-A8AE-1B85-998A9F25A1C8}"/>
          </ac:spMkLst>
        </pc:spChg>
        <pc:spChg chg="mod">
          <ac:chgData name="Tran Duc Nam 20215228" userId="b8f8d61f-746d-4177-a821-cea8d1cc5b2d" providerId="ADAL" clId="{BD8BA4C2-5E15-4FFA-AB9B-C295A005D082}" dt="2023-07-14T03:57:49.790" v="2714" actId="571"/>
          <ac:spMkLst>
            <pc:docMk/>
            <pc:sldMk cId="2636372783" sldId="283"/>
            <ac:spMk id="62" creationId="{93E51345-4CBB-334F-1939-B7F17A86E23B}"/>
          </ac:spMkLst>
        </pc:spChg>
        <pc:spChg chg="mod">
          <ac:chgData name="Tran Duc Nam 20215228" userId="b8f8d61f-746d-4177-a821-cea8d1cc5b2d" providerId="ADAL" clId="{BD8BA4C2-5E15-4FFA-AB9B-C295A005D082}" dt="2023-07-14T03:56:09.069" v="2511" actId="1076"/>
          <ac:spMkLst>
            <pc:docMk/>
            <pc:sldMk cId="2636372783" sldId="283"/>
            <ac:spMk id="63" creationId="{C792C8BD-B764-95E6-B0C7-0A174CD63237}"/>
          </ac:spMkLst>
        </pc:spChg>
        <pc:spChg chg="mod">
          <ac:chgData name="Tran Duc Nam 20215228" userId="b8f8d61f-746d-4177-a821-cea8d1cc5b2d" providerId="ADAL" clId="{BD8BA4C2-5E15-4FFA-AB9B-C295A005D082}" dt="2023-07-14T03:56:09.069" v="2511" actId="1076"/>
          <ac:spMkLst>
            <pc:docMk/>
            <pc:sldMk cId="2636372783" sldId="283"/>
            <ac:spMk id="67" creationId="{C703BD08-BAF1-2311-4464-FD6EEEF2CE89}"/>
          </ac:spMkLst>
        </pc:spChg>
        <pc:spChg chg="mod">
          <ac:chgData name="Tran Duc Nam 20215228" userId="b8f8d61f-746d-4177-a821-cea8d1cc5b2d" providerId="ADAL" clId="{BD8BA4C2-5E15-4FFA-AB9B-C295A005D082}" dt="2023-07-14T03:57:11.284" v="2652" actId="6549"/>
          <ac:spMkLst>
            <pc:docMk/>
            <pc:sldMk cId="2636372783" sldId="283"/>
            <ac:spMk id="68" creationId="{5E4D7813-E4B7-219D-B59A-80BCD8B531FD}"/>
          </ac:spMkLst>
        </pc:spChg>
        <pc:spChg chg="mod">
          <ac:chgData name="Tran Duc Nam 20215228" userId="b8f8d61f-746d-4177-a821-cea8d1cc5b2d" providerId="ADAL" clId="{BD8BA4C2-5E15-4FFA-AB9B-C295A005D082}" dt="2023-07-14T03:56:09.069" v="2511" actId="1076"/>
          <ac:spMkLst>
            <pc:docMk/>
            <pc:sldMk cId="2636372783" sldId="283"/>
            <ac:spMk id="69" creationId="{2E66EE4A-DC53-E1EF-F4B6-58B1D928EB47}"/>
          </ac:spMkLst>
        </pc:spChg>
        <pc:spChg chg="mod">
          <ac:chgData name="Tran Duc Nam 20215228" userId="b8f8d61f-746d-4177-a821-cea8d1cc5b2d" providerId="ADAL" clId="{BD8BA4C2-5E15-4FFA-AB9B-C295A005D082}" dt="2023-07-14T03:57:40.372" v="2685" actId="1076"/>
          <ac:spMkLst>
            <pc:docMk/>
            <pc:sldMk cId="2636372783" sldId="283"/>
            <ac:spMk id="70" creationId="{DA440681-4EBE-8BCC-6275-9CF31DB05FF7}"/>
          </ac:spMkLst>
        </pc:spChg>
        <pc:spChg chg="mod">
          <ac:chgData name="Tran Duc Nam 20215228" userId="b8f8d61f-746d-4177-a821-cea8d1cc5b2d" providerId="ADAL" clId="{BD8BA4C2-5E15-4FFA-AB9B-C295A005D082}" dt="2023-07-14T03:57:40.372" v="2685" actId="1076"/>
          <ac:spMkLst>
            <pc:docMk/>
            <pc:sldMk cId="2636372783" sldId="283"/>
            <ac:spMk id="73" creationId="{5A60E451-3EA5-40E8-4557-C87DB3501133}"/>
          </ac:spMkLst>
        </pc:spChg>
        <pc:spChg chg="mod">
          <ac:chgData name="Tran Duc Nam 20215228" userId="b8f8d61f-746d-4177-a821-cea8d1cc5b2d" providerId="ADAL" clId="{BD8BA4C2-5E15-4FFA-AB9B-C295A005D082}" dt="2023-07-14T03:57:40.372" v="2685" actId="1076"/>
          <ac:spMkLst>
            <pc:docMk/>
            <pc:sldMk cId="2636372783" sldId="283"/>
            <ac:spMk id="74" creationId="{03B65158-D995-A452-8EE4-BA208CB0910A}"/>
          </ac:spMkLst>
        </pc:spChg>
        <pc:spChg chg="mod">
          <ac:chgData name="Tran Duc Nam 20215228" userId="b8f8d61f-746d-4177-a821-cea8d1cc5b2d" providerId="ADAL" clId="{BD8BA4C2-5E15-4FFA-AB9B-C295A005D082}" dt="2023-07-14T03:57:40.372" v="2685" actId="1076"/>
          <ac:spMkLst>
            <pc:docMk/>
            <pc:sldMk cId="2636372783" sldId="283"/>
            <ac:spMk id="75" creationId="{64C61D7D-310D-E959-5B3D-659C229A94FB}"/>
          </ac:spMkLst>
        </pc:spChg>
        <pc:spChg chg="mod">
          <ac:chgData name="Tran Duc Nam 20215228" userId="b8f8d61f-746d-4177-a821-cea8d1cc5b2d" providerId="ADAL" clId="{BD8BA4C2-5E15-4FFA-AB9B-C295A005D082}" dt="2023-07-14T03:57:40.372" v="2685" actId="1076"/>
          <ac:spMkLst>
            <pc:docMk/>
            <pc:sldMk cId="2636372783" sldId="283"/>
            <ac:spMk id="76" creationId="{31EF24F7-BFC4-6031-FF4F-6293D7332138}"/>
          </ac:spMkLst>
        </pc:spChg>
        <pc:spChg chg="mod">
          <ac:chgData name="Tran Duc Nam 20215228" userId="b8f8d61f-746d-4177-a821-cea8d1cc5b2d" providerId="ADAL" clId="{BD8BA4C2-5E15-4FFA-AB9B-C295A005D082}" dt="2023-07-14T03:59:58.973" v="3106" actId="20577"/>
          <ac:spMkLst>
            <pc:docMk/>
            <pc:sldMk cId="2636372783" sldId="283"/>
            <ac:spMk id="83" creationId="{4D0E0AF3-7004-689E-7AF6-1EEA211D9613}"/>
          </ac:spMkLst>
        </pc:spChg>
        <pc:spChg chg="mod">
          <ac:chgData name="Tran Duc Nam 20215228" userId="b8f8d61f-746d-4177-a821-cea8d1cc5b2d" providerId="ADAL" clId="{BD8BA4C2-5E15-4FFA-AB9B-C295A005D082}" dt="2023-07-14T03:59:05.763" v="2921" actId="165"/>
          <ac:spMkLst>
            <pc:docMk/>
            <pc:sldMk cId="2636372783" sldId="283"/>
            <ac:spMk id="87" creationId="{C69EF1B0-43EC-E052-F378-AD50833EF629}"/>
          </ac:spMkLst>
        </pc:spChg>
        <pc:spChg chg="mod">
          <ac:chgData name="Tran Duc Nam 20215228" userId="b8f8d61f-746d-4177-a821-cea8d1cc5b2d" providerId="ADAL" clId="{BD8BA4C2-5E15-4FFA-AB9B-C295A005D082}" dt="2023-07-14T03:59:05.763" v="2921" actId="165"/>
          <ac:spMkLst>
            <pc:docMk/>
            <pc:sldMk cId="2636372783" sldId="283"/>
            <ac:spMk id="88" creationId="{A0E7D965-8A40-C2A5-D824-AB142F9BF136}"/>
          </ac:spMkLst>
        </pc:spChg>
        <pc:spChg chg="mod">
          <ac:chgData name="Tran Duc Nam 20215228" userId="b8f8d61f-746d-4177-a821-cea8d1cc5b2d" providerId="ADAL" clId="{BD8BA4C2-5E15-4FFA-AB9B-C295A005D082}" dt="2023-07-14T03:59:05.763" v="2921" actId="165"/>
          <ac:spMkLst>
            <pc:docMk/>
            <pc:sldMk cId="2636372783" sldId="283"/>
            <ac:spMk id="90" creationId="{B9DADF75-A5BA-4AD3-F093-B71C77672147}"/>
          </ac:spMkLst>
        </pc:spChg>
        <pc:spChg chg="mod">
          <ac:chgData name="Tran Duc Nam 20215228" userId="b8f8d61f-746d-4177-a821-cea8d1cc5b2d" providerId="ADAL" clId="{BD8BA4C2-5E15-4FFA-AB9B-C295A005D082}" dt="2023-07-14T03:59:05.763" v="2921" actId="165"/>
          <ac:spMkLst>
            <pc:docMk/>
            <pc:sldMk cId="2636372783" sldId="283"/>
            <ac:spMk id="91" creationId="{CFF45C7D-850E-CFAE-2611-6C7B05CE78F7}"/>
          </ac:spMkLst>
        </pc:spChg>
        <pc:grpChg chg="add mod">
          <ac:chgData name="Tran Duc Nam 20215228" userId="b8f8d61f-746d-4177-a821-cea8d1cc5b2d" providerId="ADAL" clId="{BD8BA4C2-5E15-4FFA-AB9B-C295A005D082}" dt="2023-07-14T03:55:00.604" v="2384" actId="164"/>
          <ac:grpSpMkLst>
            <pc:docMk/>
            <pc:sldMk cId="2636372783" sldId="283"/>
            <ac:grpSpMk id="3" creationId="{62AAC9C1-725C-356A-FF98-5CF240F3458D}"/>
          </ac:grpSpMkLst>
        </pc:grpChg>
        <pc:grpChg chg="add del mod">
          <ac:chgData name="Tran Duc Nam 20215228" userId="b8f8d61f-746d-4177-a821-cea8d1cc5b2d" providerId="ADAL" clId="{BD8BA4C2-5E15-4FFA-AB9B-C295A005D082}" dt="2023-07-14T03:55:28.462" v="2419" actId="165"/>
          <ac:grpSpMkLst>
            <pc:docMk/>
            <pc:sldMk cId="2636372783" sldId="283"/>
            <ac:grpSpMk id="4" creationId="{E2B1AADE-42C8-3A42-6F61-EEF971F34F5A}"/>
          </ac:grpSpMkLst>
        </pc:grpChg>
        <pc:grpChg chg="add mod">
          <ac:chgData name="Tran Duc Nam 20215228" userId="b8f8d61f-746d-4177-a821-cea8d1cc5b2d" providerId="ADAL" clId="{BD8BA4C2-5E15-4FFA-AB9B-C295A005D082}" dt="2023-07-14T03:55:14.872" v="2414" actId="1076"/>
          <ac:grpSpMkLst>
            <pc:docMk/>
            <pc:sldMk cId="2636372783" sldId="283"/>
            <ac:grpSpMk id="5" creationId="{AB3F14C1-F60B-8268-9145-EAAE226A08C8}"/>
          </ac:grpSpMkLst>
        </pc:grpChg>
        <pc:grpChg chg="add mod">
          <ac:chgData name="Tran Duc Nam 20215228" userId="b8f8d61f-746d-4177-a821-cea8d1cc5b2d" providerId="ADAL" clId="{BD8BA4C2-5E15-4FFA-AB9B-C295A005D082}" dt="2023-07-14T03:58:15.308" v="2799" actId="1076"/>
          <ac:grpSpMkLst>
            <pc:docMk/>
            <pc:sldMk cId="2636372783" sldId="283"/>
            <ac:grpSpMk id="7" creationId="{C3E3154F-5555-B5F7-544E-957C53A023FF}"/>
          </ac:grpSpMkLst>
        </pc:grpChg>
        <pc:grpChg chg="add del mod">
          <ac:chgData name="Tran Duc Nam 20215228" userId="b8f8d61f-746d-4177-a821-cea8d1cc5b2d" providerId="ADAL" clId="{BD8BA4C2-5E15-4FFA-AB9B-C295A005D082}" dt="2023-07-14T03:57:00.230" v="2623" actId="165"/>
          <ac:grpSpMkLst>
            <pc:docMk/>
            <pc:sldMk cId="2636372783" sldId="283"/>
            <ac:grpSpMk id="8" creationId="{8265B50D-25AB-A11B-4EE7-15DA2B66D756}"/>
          </ac:grpSpMkLst>
        </pc:grpChg>
        <pc:grpChg chg="mod topLvl">
          <ac:chgData name="Tran Duc Nam 20215228" userId="b8f8d61f-746d-4177-a821-cea8d1cc5b2d" providerId="ADAL" clId="{BD8BA4C2-5E15-4FFA-AB9B-C295A005D082}" dt="2023-07-14T03:57:00.230" v="2623" actId="165"/>
          <ac:grpSpMkLst>
            <pc:docMk/>
            <pc:sldMk cId="2636372783" sldId="283"/>
            <ac:grpSpMk id="10" creationId="{1A7A3C51-070F-1FB5-C2FC-E79D797E5110}"/>
          </ac:grpSpMkLst>
        </pc:grpChg>
        <pc:grpChg chg="mod topLvl">
          <ac:chgData name="Tran Duc Nam 20215228" userId="b8f8d61f-746d-4177-a821-cea8d1cc5b2d" providerId="ADAL" clId="{BD8BA4C2-5E15-4FFA-AB9B-C295A005D082}" dt="2023-07-14T03:57:00.230" v="2623" actId="165"/>
          <ac:grpSpMkLst>
            <pc:docMk/>
            <pc:sldMk cId="2636372783" sldId="283"/>
            <ac:grpSpMk id="11" creationId="{92650735-7D79-0812-32BD-22F26A222410}"/>
          </ac:grpSpMkLst>
        </pc:grpChg>
        <pc:grpChg chg="mod">
          <ac:chgData name="Tran Duc Nam 20215228" userId="b8f8d61f-746d-4177-a821-cea8d1cc5b2d" providerId="ADAL" clId="{BD8BA4C2-5E15-4FFA-AB9B-C295A005D082}" dt="2023-07-14T03:57:00.230" v="2623" actId="165"/>
          <ac:grpSpMkLst>
            <pc:docMk/>
            <pc:sldMk cId="2636372783" sldId="283"/>
            <ac:grpSpMk id="14" creationId="{F7D55C2D-57C3-DB54-874B-35A0988C0E85}"/>
          </ac:grpSpMkLst>
        </pc:grpChg>
        <pc:grpChg chg="mod">
          <ac:chgData name="Tran Duc Nam 20215228" userId="b8f8d61f-746d-4177-a821-cea8d1cc5b2d" providerId="ADAL" clId="{BD8BA4C2-5E15-4FFA-AB9B-C295A005D082}" dt="2023-07-14T03:52:51.355" v="2154" actId="14100"/>
          <ac:grpSpMkLst>
            <pc:docMk/>
            <pc:sldMk cId="2636372783" sldId="283"/>
            <ac:grpSpMk id="28" creationId="{C6EB22B3-C7EF-358C-6347-1A65BBFCEBEC}"/>
          </ac:grpSpMkLst>
        </pc:grpChg>
        <pc:grpChg chg="add del mod">
          <ac:chgData name="Tran Duc Nam 20215228" userId="b8f8d61f-746d-4177-a821-cea8d1cc5b2d" providerId="ADAL" clId="{BD8BA4C2-5E15-4FFA-AB9B-C295A005D082}" dt="2023-07-14T03:59:05.763" v="2921" actId="165"/>
          <ac:grpSpMkLst>
            <pc:docMk/>
            <pc:sldMk cId="2636372783" sldId="283"/>
            <ac:grpSpMk id="44" creationId="{DBB530A5-5983-66BC-494B-DAC2627DA564}"/>
          </ac:grpSpMkLst>
        </pc:grpChg>
        <pc:grpChg chg="mod">
          <ac:chgData name="Tran Duc Nam 20215228" userId="b8f8d61f-746d-4177-a821-cea8d1cc5b2d" providerId="ADAL" clId="{BD8BA4C2-5E15-4FFA-AB9B-C295A005D082}" dt="2023-07-14T03:55:10.175" v="2386" actId="164"/>
          <ac:grpSpMkLst>
            <pc:docMk/>
            <pc:sldMk cId="2636372783" sldId="283"/>
            <ac:grpSpMk id="47" creationId="{E47C08A7-CBA7-8A73-B768-C52E9B6088FF}"/>
          </ac:grpSpMkLst>
        </pc:grpChg>
        <pc:grpChg chg="mod topLvl">
          <ac:chgData name="Tran Duc Nam 20215228" userId="b8f8d61f-746d-4177-a821-cea8d1cc5b2d" providerId="ADAL" clId="{BD8BA4C2-5E15-4FFA-AB9B-C295A005D082}" dt="2023-07-14T03:59:16.754" v="2950" actId="164"/>
          <ac:grpSpMkLst>
            <pc:docMk/>
            <pc:sldMk cId="2636372783" sldId="283"/>
            <ac:grpSpMk id="48" creationId="{A74F44D4-77B1-073F-A3DB-0F8AFFE2B7C0}"/>
          </ac:grpSpMkLst>
        </pc:grpChg>
        <pc:grpChg chg="mod topLvl">
          <ac:chgData name="Tran Duc Nam 20215228" userId="b8f8d61f-746d-4177-a821-cea8d1cc5b2d" providerId="ADAL" clId="{BD8BA4C2-5E15-4FFA-AB9B-C295A005D082}" dt="2023-07-14T03:59:16.754" v="2950" actId="164"/>
          <ac:grpSpMkLst>
            <pc:docMk/>
            <pc:sldMk cId="2636372783" sldId="283"/>
            <ac:grpSpMk id="49" creationId="{59BB812C-D58A-8BCA-1D9E-2E8BE690A4FB}"/>
          </ac:grpSpMkLst>
        </pc:grpChg>
        <pc:grpChg chg="mod topLvl">
          <ac:chgData name="Tran Duc Nam 20215228" userId="b8f8d61f-746d-4177-a821-cea8d1cc5b2d" providerId="ADAL" clId="{BD8BA4C2-5E15-4FFA-AB9B-C295A005D082}" dt="2023-07-14T03:57:49.790" v="2714" actId="571"/>
          <ac:grpSpMkLst>
            <pc:docMk/>
            <pc:sldMk cId="2636372783" sldId="283"/>
            <ac:grpSpMk id="56" creationId="{6C400C48-6808-B6B2-6326-4312218680C7}"/>
          </ac:grpSpMkLst>
        </pc:grpChg>
        <pc:grpChg chg="mod">
          <ac:chgData name="Tran Duc Nam 20215228" userId="b8f8d61f-746d-4177-a821-cea8d1cc5b2d" providerId="ADAL" clId="{BD8BA4C2-5E15-4FFA-AB9B-C295A005D082}" dt="2023-07-14T03:57:49.790" v="2714" actId="571"/>
          <ac:grpSpMkLst>
            <pc:docMk/>
            <pc:sldMk cId="2636372783" sldId="283"/>
            <ac:grpSpMk id="57" creationId="{16A25046-5A52-6D1F-B2EC-5C933BDAB085}"/>
          </ac:grpSpMkLst>
        </pc:grpChg>
        <pc:grpChg chg="mod topLvl">
          <ac:chgData name="Tran Duc Nam 20215228" userId="b8f8d61f-746d-4177-a821-cea8d1cc5b2d" providerId="ADAL" clId="{BD8BA4C2-5E15-4FFA-AB9B-C295A005D082}" dt="2023-07-14T03:57:49.790" v="2714" actId="571"/>
          <ac:grpSpMkLst>
            <pc:docMk/>
            <pc:sldMk cId="2636372783" sldId="283"/>
            <ac:grpSpMk id="60" creationId="{802B8C40-04D2-3737-F065-D378CBC1703C}"/>
          </ac:grpSpMkLst>
        </pc:grpChg>
        <pc:grpChg chg="del">
          <ac:chgData name="Tran Duc Nam 20215228" userId="b8f8d61f-746d-4177-a821-cea8d1cc5b2d" providerId="ADAL" clId="{BD8BA4C2-5E15-4FFA-AB9B-C295A005D082}" dt="2023-07-14T03:57:14.953" v="2653" actId="478"/>
          <ac:grpSpMkLst>
            <pc:docMk/>
            <pc:sldMk cId="2636372783" sldId="283"/>
            <ac:grpSpMk id="84" creationId="{3EB3AA79-5A6D-F664-62FF-74F28E1AFE16}"/>
          </ac:grpSpMkLst>
        </pc:grpChg>
        <pc:grpChg chg="mod">
          <ac:chgData name="Tran Duc Nam 20215228" userId="b8f8d61f-746d-4177-a821-cea8d1cc5b2d" providerId="ADAL" clId="{BD8BA4C2-5E15-4FFA-AB9B-C295A005D082}" dt="2023-07-14T03:59:05.763" v="2921" actId="165"/>
          <ac:grpSpMkLst>
            <pc:docMk/>
            <pc:sldMk cId="2636372783" sldId="283"/>
            <ac:grpSpMk id="89" creationId="{AEEE9DE6-B1EE-2353-9613-E5F0A0F5BA84}"/>
          </ac:grpSpMkLst>
        </pc:grpChg>
        <pc:grpChg chg="add mod">
          <ac:chgData name="Tran Duc Nam 20215228" userId="b8f8d61f-746d-4177-a821-cea8d1cc5b2d" providerId="ADAL" clId="{BD8BA4C2-5E15-4FFA-AB9B-C295A005D082}" dt="2023-07-14T03:59:16.754" v="2950" actId="164"/>
          <ac:grpSpMkLst>
            <pc:docMk/>
            <pc:sldMk cId="2636372783" sldId="283"/>
            <ac:grpSpMk id="92" creationId="{7C8E28A6-A055-61C1-DCBD-ECC2B0E595FF}"/>
          </ac:grpSpMkLst>
        </pc:grpChg>
        <pc:graphicFrameChg chg="add del mod">
          <ac:chgData name="Tran Duc Nam 20215228" userId="b8f8d61f-746d-4177-a821-cea8d1cc5b2d" providerId="ADAL" clId="{BD8BA4C2-5E15-4FFA-AB9B-C295A005D082}" dt="2023-07-14T03:59:31.881" v="2982"/>
          <ac:graphicFrameMkLst>
            <pc:docMk/>
            <pc:sldMk cId="2636372783" sldId="283"/>
            <ac:graphicFrameMk id="93" creationId="{D9CCFC8C-6724-2447-8C0D-008C9000FD32}"/>
          </ac:graphicFrameMkLst>
        </pc:graphicFrameChg>
      </pc:sldChg>
      <pc:sldChg chg="modSp mod">
        <pc:chgData name="Tran Duc Nam 20215228" userId="b8f8d61f-746d-4177-a821-cea8d1cc5b2d" providerId="ADAL" clId="{BD8BA4C2-5E15-4FFA-AB9B-C295A005D082}" dt="2023-07-14T04:34:54.505" v="4973" actId="12788"/>
        <pc:sldMkLst>
          <pc:docMk/>
          <pc:sldMk cId="4033614819" sldId="285"/>
        </pc:sldMkLst>
        <pc:spChg chg="mod">
          <ac:chgData name="Tran Duc Nam 20215228" userId="b8f8d61f-746d-4177-a821-cea8d1cc5b2d" providerId="ADAL" clId="{BD8BA4C2-5E15-4FFA-AB9B-C295A005D082}" dt="2023-07-14T04:34:54.505" v="4973" actId="12788"/>
          <ac:spMkLst>
            <pc:docMk/>
            <pc:sldMk cId="4033614819" sldId="285"/>
            <ac:spMk id="4" creationId="{00000000-0000-0000-0000-000000000000}"/>
          </ac:spMkLst>
        </pc:spChg>
      </pc:sldChg>
      <pc:sldChg chg="addSp delSp modSp del mod">
        <pc:chgData name="Tran Duc Nam 20215228" userId="b8f8d61f-746d-4177-a821-cea8d1cc5b2d" providerId="ADAL" clId="{BD8BA4C2-5E15-4FFA-AB9B-C295A005D082}" dt="2023-07-14T04:27:21.134" v="4063" actId="47"/>
        <pc:sldMkLst>
          <pc:docMk/>
          <pc:sldMk cId="521913412" sldId="286"/>
        </pc:sldMkLst>
        <pc:spChg chg="mod">
          <ac:chgData name="Tran Duc Nam 20215228" userId="b8f8d61f-746d-4177-a821-cea8d1cc5b2d" providerId="ADAL" clId="{BD8BA4C2-5E15-4FFA-AB9B-C295A005D082}" dt="2023-07-14T04:01:22.469" v="3198"/>
          <ac:spMkLst>
            <pc:docMk/>
            <pc:sldMk cId="521913412" sldId="286"/>
            <ac:spMk id="16" creationId="{DFECE553-3F93-C70A-DF5F-6D3D9E970F29}"/>
          </ac:spMkLst>
        </pc:spChg>
        <pc:spChg chg="mod">
          <ac:chgData name="Tran Duc Nam 20215228" userId="b8f8d61f-746d-4177-a821-cea8d1cc5b2d" providerId="ADAL" clId="{BD8BA4C2-5E15-4FFA-AB9B-C295A005D082}" dt="2023-07-14T04:01:22.469" v="3198"/>
          <ac:spMkLst>
            <pc:docMk/>
            <pc:sldMk cId="521913412" sldId="286"/>
            <ac:spMk id="18" creationId="{DA9C923E-D70E-BECE-45AE-8EE4E7469145}"/>
          </ac:spMkLst>
        </pc:spChg>
        <pc:spChg chg="mod">
          <ac:chgData name="Tran Duc Nam 20215228" userId="b8f8d61f-746d-4177-a821-cea8d1cc5b2d" providerId="ADAL" clId="{BD8BA4C2-5E15-4FFA-AB9B-C295A005D082}" dt="2023-07-14T04:01:22.469" v="3198"/>
          <ac:spMkLst>
            <pc:docMk/>
            <pc:sldMk cId="521913412" sldId="286"/>
            <ac:spMk id="19" creationId="{BD1555D1-D961-8FBF-8540-27E9A41BE634}"/>
          </ac:spMkLst>
        </pc:spChg>
        <pc:spChg chg="mod">
          <ac:chgData name="Tran Duc Nam 20215228" userId="b8f8d61f-746d-4177-a821-cea8d1cc5b2d" providerId="ADAL" clId="{BD8BA4C2-5E15-4FFA-AB9B-C295A005D082}" dt="2023-07-14T04:01:22.469" v="3198"/>
          <ac:spMkLst>
            <pc:docMk/>
            <pc:sldMk cId="521913412" sldId="286"/>
            <ac:spMk id="20" creationId="{C48E1493-3907-15EE-5328-F3743D5A5F2B}"/>
          </ac:spMkLst>
        </pc:spChg>
        <pc:spChg chg="mod">
          <ac:chgData name="Tran Duc Nam 20215228" userId="b8f8d61f-746d-4177-a821-cea8d1cc5b2d" providerId="ADAL" clId="{BD8BA4C2-5E15-4FFA-AB9B-C295A005D082}" dt="2023-07-14T04:23:34.269" v="3537"/>
          <ac:spMkLst>
            <pc:docMk/>
            <pc:sldMk cId="521913412" sldId="286"/>
            <ac:spMk id="22" creationId="{109D6B03-EC6C-E800-9A82-D165466DEC28}"/>
          </ac:spMkLst>
        </pc:spChg>
        <pc:grpChg chg="del">
          <ac:chgData name="Tran Duc Nam 20215228" userId="b8f8d61f-746d-4177-a821-cea8d1cc5b2d" providerId="ADAL" clId="{BD8BA4C2-5E15-4FFA-AB9B-C295A005D082}" dt="2023-07-14T04:23:33.839" v="3536" actId="478"/>
          <ac:grpSpMkLst>
            <pc:docMk/>
            <pc:sldMk cId="521913412" sldId="286"/>
            <ac:grpSpMk id="3" creationId="{6BFBBC7F-A958-84D3-357B-B4A7C851730B}"/>
          </ac:grpSpMkLst>
        </pc:grpChg>
        <pc:grpChg chg="del">
          <ac:chgData name="Tran Duc Nam 20215228" userId="b8f8d61f-746d-4177-a821-cea8d1cc5b2d" providerId="ADAL" clId="{BD8BA4C2-5E15-4FFA-AB9B-C295A005D082}" dt="2023-07-14T04:01:21.610" v="3197" actId="478"/>
          <ac:grpSpMkLst>
            <pc:docMk/>
            <pc:sldMk cId="521913412" sldId="286"/>
            <ac:grpSpMk id="9" creationId="{F345BAE2-B000-99ED-4F69-09A809E98590}"/>
          </ac:grpSpMkLst>
        </pc:grpChg>
        <pc:grpChg chg="add mod">
          <ac:chgData name="Tran Duc Nam 20215228" userId="b8f8d61f-746d-4177-a821-cea8d1cc5b2d" providerId="ADAL" clId="{BD8BA4C2-5E15-4FFA-AB9B-C295A005D082}" dt="2023-07-14T04:01:22.469" v="3198"/>
          <ac:grpSpMkLst>
            <pc:docMk/>
            <pc:sldMk cId="521913412" sldId="286"/>
            <ac:grpSpMk id="10" creationId="{022B12C4-665C-D5DE-2F2F-1E465F655307}"/>
          </ac:grpSpMkLst>
        </pc:grpChg>
        <pc:grpChg chg="add mod">
          <ac:chgData name="Tran Duc Nam 20215228" userId="b8f8d61f-746d-4177-a821-cea8d1cc5b2d" providerId="ADAL" clId="{BD8BA4C2-5E15-4FFA-AB9B-C295A005D082}" dt="2023-07-14T04:23:34.269" v="3537"/>
          <ac:grpSpMkLst>
            <pc:docMk/>
            <pc:sldMk cId="521913412" sldId="286"/>
            <ac:grpSpMk id="21" creationId="{82CB0D12-6758-F4F6-007A-F6FE4E6A7D63}"/>
          </ac:grpSpMkLst>
        </pc:grpChg>
        <pc:picChg chg="mod">
          <ac:chgData name="Tran Duc Nam 20215228" userId="b8f8d61f-746d-4177-a821-cea8d1cc5b2d" providerId="ADAL" clId="{BD8BA4C2-5E15-4FFA-AB9B-C295A005D082}" dt="2023-07-14T04:23:34.269" v="3537"/>
          <ac:picMkLst>
            <pc:docMk/>
            <pc:sldMk cId="521913412" sldId="286"/>
            <ac:picMk id="23" creationId="{0FE5E796-4779-FA67-C720-B1A5741A9517}"/>
          </ac:picMkLst>
        </pc:picChg>
      </pc:sldChg>
      <pc:sldChg chg="addSp delSp modSp del mod">
        <pc:chgData name="Tran Duc Nam 20215228" userId="b8f8d61f-746d-4177-a821-cea8d1cc5b2d" providerId="ADAL" clId="{BD8BA4C2-5E15-4FFA-AB9B-C295A005D082}" dt="2023-07-14T04:27:21.134" v="4063" actId="47"/>
        <pc:sldMkLst>
          <pc:docMk/>
          <pc:sldMk cId="2365944410" sldId="287"/>
        </pc:sldMkLst>
        <pc:spChg chg="mod">
          <ac:chgData name="Tran Duc Nam 20215228" userId="b8f8d61f-746d-4177-a821-cea8d1cc5b2d" providerId="ADAL" clId="{BD8BA4C2-5E15-4FFA-AB9B-C295A005D082}" dt="2023-07-14T04:23:37.163" v="3539"/>
          <ac:spMkLst>
            <pc:docMk/>
            <pc:sldMk cId="2365944410" sldId="287"/>
            <ac:spMk id="10" creationId="{2031C929-062E-4F2B-6C08-32F12C0E7949}"/>
          </ac:spMkLst>
        </pc:spChg>
        <pc:grpChg chg="add mod">
          <ac:chgData name="Tran Duc Nam 20215228" userId="b8f8d61f-746d-4177-a821-cea8d1cc5b2d" providerId="ADAL" clId="{BD8BA4C2-5E15-4FFA-AB9B-C295A005D082}" dt="2023-07-14T04:23:37.163" v="3539"/>
          <ac:grpSpMkLst>
            <pc:docMk/>
            <pc:sldMk cId="2365944410" sldId="287"/>
            <ac:grpSpMk id="3" creationId="{6E981C80-01BE-6E8B-AF64-74E84200F612}"/>
          </ac:grpSpMkLst>
        </pc:grpChg>
        <pc:grpChg chg="del">
          <ac:chgData name="Tran Duc Nam 20215228" userId="b8f8d61f-746d-4177-a821-cea8d1cc5b2d" providerId="ADAL" clId="{BD8BA4C2-5E15-4FFA-AB9B-C295A005D082}" dt="2023-07-14T04:23:36.804" v="3538" actId="478"/>
          <ac:grpSpMkLst>
            <pc:docMk/>
            <pc:sldMk cId="2365944410" sldId="287"/>
            <ac:grpSpMk id="18" creationId="{062B9A32-A393-EAC7-0A4D-C65B5B323A23}"/>
          </ac:grpSpMkLst>
        </pc:grpChg>
        <pc:picChg chg="mod">
          <ac:chgData name="Tran Duc Nam 20215228" userId="b8f8d61f-746d-4177-a821-cea8d1cc5b2d" providerId="ADAL" clId="{BD8BA4C2-5E15-4FFA-AB9B-C295A005D082}" dt="2023-07-14T04:23:37.163" v="3539"/>
          <ac:picMkLst>
            <pc:docMk/>
            <pc:sldMk cId="2365944410" sldId="287"/>
            <ac:picMk id="15" creationId="{C2535223-02C9-931B-33AF-1CB9D09BF903}"/>
          </ac:picMkLst>
        </pc:picChg>
      </pc:sldChg>
      <pc:sldChg chg="modSp add del mod">
        <pc:chgData name="Tran Duc Nam 20215228" userId="b8f8d61f-746d-4177-a821-cea8d1cc5b2d" providerId="ADAL" clId="{BD8BA4C2-5E15-4FFA-AB9B-C295A005D082}" dt="2023-07-14T04:27:21.134" v="4063" actId="47"/>
        <pc:sldMkLst>
          <pc:docMk/>
          <pc:sldMk cId="2671652844" sldId="288"/>
        </pc:sldMkLst>
        <pc:spChg chg="mod">
          <ac:chgData name="Tran Duc Nam 20215228" userId="b8f8d61f-746d-4177-a821-cea8d1cc5b2d" providerId="ADAL" clId="{BD8BA4C2-5E15-4FFA-AB9B-C295A005D082}" dt="2023-07-14T04:23:58.401" v="3571" actId="20577"/>
          <ac:spMkLst>
            <pc:docMk/>
            <pc:sldMk cId="2671652844" sldId="288"/>
            <ac:spMk id="10" creationId="{324B3E41-08E4-B474-C19E-D6250AED4DE0}"/>
          </ac:spMkLst>
        </pc:spChg>
      </pc:sldChg>
      <pc:sldChg chg="modSp add mod">
        <pc:chgData name="Tran Duc Nam 20215228" userId="b8f8d61f-746d-4177-a821-cea8d1cc5b2d" providerId="ADAL" clId="{BD8BA4C2-5E15-4FFA-AB9B-C295A005D082}" dt="2023-07-14T04:29:12.146" v="4226" actId="14826"/>
        <pc:sldMkLst>
          <pc:docMk/>
          <pc:sldMk cId="3243192895" sldId="289"/>
        </pc:sldMkLst>
        <pc:spChg chg="mod">
          <ac:chgData name="Tran Duc Nam 20215228" userId="b8f8d61f-746d-4177-a821-cea8d1cc5b2d" providerId="ADAL" clId="{BD8BA4C2-5E15-4FFA-AB9B-C295A005D082}" dt="2023-07-14T04:28:24.111" v="4183" actId="20577"/>
          <ac:spMkLst>
            <pc:docMk/>
            <pc:sldMk cId="3243192895" sldId="289"/>
            <ac:spMk id="15" creationId="{72B86DA9-6CF1-DA4E-846F-CDAFCAFD956A}"/>
          </ac:spMkLst>
        </pc:spChg>
        <pc:picChg chg="mod">
          <ac:chgData name="Tran Duc Nam 20215228" userId="b8f8d61f-746d-4177-a821-cea8d1cc5b2d" providerId="ADAL" clId="{BD8BA4C2-5E15-4FFA-AB9B-C295A005D082}" dt="2023-07-14T04:29:01.189" v="4224" actId="14826"/>
          <ac:picMkLst>
            <pc:docMk/>
            <pc:sldMk cId="3243192895" sldId="289"/>
            <ac:picMk id="16" creationId="{8A4862D4-5362-7F5A-0DE5-7B81DB1E2D3B}"/>
          </ac:picMkLst>
        </pc:picChg>
        <pc:picChg chg="mod">
          <ac:chgData name="Tran Duc Nam 20215228" userId="b8f8d61f-746d-4177-a821-cea8d1cc5b2d" providerId="ADAL" clId="{BD8BA4C2-5E15-4FFA-AB9B-C295A005D082}" dt="2023-07-14T04:29:07.161" v="4225" actId="14826"/>
          <ac:picMkLst>
            <pc:docMk/>
            <pc:sldMk cId="3243192895" sldId="289"/>
            <ac:picMk id="21" creationId="{DF55DA2D-6E39-1AD6-7F88-D7661656B7F7}"/>
          </ac:picMkLst>
        </pc:picChg>
        <pc:picChg chg="mod">
          <ac:chgData name="Tran Duc Nam 20215228" userId="b8f8d61f-746d-4177-a821-cea8d1cc5b2d" providerId="ADAL" clId="{BD8BA4C2-5E15-4FFA-AB9B-C295A005D082}" dt="2023-07-14T04:29:12.146" v="4226" actId="14826"/>
          <ac:picMkLst>
            <pc:docMk/>
            <pc:sldMk cId="3243192895" sldId="289"/>
            <ac:picMk id="23" creationId="{39E1A78B-CB74-14F5-E609-C0BA3F4C57DE}"/>
          </ac:picMkLst>
        </pc:picChg>
      </pc:sldChg>
      <pc:sldChg chg="delSp modSp add mod">
        <pc:chgData name="Tran Duc Nam 20215228" userId="b8f8d61f-746d-4177-a821-cea8d1cc5b2d" providerId="ADAL" clId="{BD8BA4C2-5E15-4FFA-AB9B-C295A005D082}" dt="2023-07-14T04:31:15.441" v="4407" actId="20577"/>
        <pc:sldMkLst>
          <pc:docMk/>
          <pc:sldMk cId="3539907928" sldId="290"/>
        </pc:sldMkLst>
        <pc:spChg chg="mod">
          <ac:chgData name="Tran Duc Nam 20215228" userId="b8f8d61f-746d-4177-a821-cea8d1cc5b2d" providerId="ADAL" clId="{BD8BA4C2-5E15-4FFA-AB9B-C295A005D082}" dt="2023-07-14T04:29:53.594" v="4325" actId="1076"/>
          <ac:spMkLst>
            <pc:docMk/>
            <pc:sldMk cId="3539907928" sldId="290"/>
            <ac:spMk id="4" creationId="{FA79B5BC-E205-A15B-A17C-245766E6CCF9}"/>
          </ac:spMkLst>
        </pc:spChg>
        <pc:spChg chg="mod">
          <ac:chgData name="Tran Duc Nam 20215228" userId="b8f8d61f-746d-4177-a821-cea8d1cc5b2d" providerId="ADAL" clId="{BD8BA4C2-5E15-4FFA-AB9B-C295A005D082}" dt="2023-07-14T04:29:53.594" v="4325" actId="1076"/>
          <ac:spMkLst>
            <pc:docMk/>
            <pc:sldMk cId="3539907928" sldId="290"/>
            <ac:spMk id="5" creationId="{89B58570-2442-B70E-E771-F5EA1E97770F}"/>
          </ac:spMkLst>
        </pc:spChg>
        <pc:spChg chg="mod">
          <ac:chgData name="Tran Duc Nam 20215228" userId="b8f8d61f-746d-4177-a821-cea8d1cc5b2d" providerId="ADAL" clId="{BD8BA4C2-5E15-4FFA-AB9B-C295A005D082}" dt="2023-07-14T04:29:53.594" v="4325" actId="1076"/>
          <ac:spMkLst>
            <pc:docMk/>
            <pc:sldMk cId="3539907928" sldId="290"/>
            <ac:spMk id="6" creationId="{83748CC4-5C47-C104-4624-90B98B592EB5}"/>
          </ac:spMkLst>
        </pc:spChg>
        <pc:spChg chg="mod">
          <ac:chgData name="Tran Duc Nam 20215228" userId="b8f8d61f-746d-4177-a821-cea8d1cc5b2d" providerId="ADAL" clId="{BD8BA4C2-5E15-4FFA-AB9B-C295A005D082}" dt="2023-07-14T04:29:53.594" v="4325" actId="1076"/>
          <ac:spMkLst>
            <pc:docMk/>
            <pc:sldMk cId="3539907928" sldId="290"/>
            <ac:spMk id="7" creationId="{4F1BCFC2-558E-2A16-CBF2-074C2A65898C}"/>
          </ac:spMkLst>
        </pc:spChg>
        <pc:spChg chg="mod">
          <ac:chgData name="Tran Duc Nam 20215228" userId="b8f8d61f-746d-4177-a821-cea8d1cc5b2d" providerId="ADAL" clId="{BD8BA4C2-5E15-4FFA-AB9B-C295A005D082}" dt="2023-07-14T04:29:37.184" v="4267" actId="1076"/>
          <ac:spMkLst>
            <pc:docMk/>
            <pc:sldMk cId="3539907928" sldId="290"/>
            <ac:spMk id="10" creationId="{324B3E41-08E4-B474-C19E-D6250AED4DE0}"/>
          </ac:spMkLst>
        </pc:spChg>
        <pc:spChg chg="mod">
          <ac:chgData name="Tran Duc Nam 20215228" userId="b8f8d61f-746d-4177-a821-cea8d1cc5b2d" providerId="ADAL" clId="{BD8BA4C2-5E15-4FFA-AB9B-C295A005D082}" dt="2023-07-14T04:29:49.987" v="4297" actId="1076"/>
          <ac:spMkLst>
            <pc:docMk/>
            <pc:sldMk cId="3539907928" sldId="290"/>
            <ac:spMk id="14" creationId="{E11F988E-12AF-D5AE-6BFD-B3A50C06ABD3}"/>
          </ac:spMkLst>
        </pc:spChg>
        <pc:spChg chg="mod">
          <ac:chgData name="Tran Duc Nam 20215228" userId="b8f8d61f-746d-4177-a821-cea8d1cc5b2d" providerId="ADAL" clId="{BD8BA4C2-5E15-4FFA-AB9B-C295A005D082}" dt="2023-07-14T04:31:15.441" v="4407" actId="20577"/>
          <ac:spMkLst>
            <pc:docMk/>
            <pc:sldMk cId="3539907928" sldId="290"/>
            <ac:spMk id="15" creationId="{72B86DA9-6CF1-DA4E-846F-CDAFCAFD956A}"/>
          </ac:spMkLst>
        </pc:spChg>
        <pc:spChg chg="mod">
          <ac:chgData name="Tran Duc Nam 20215228" userId="b8f8d61f-746d-4177-a821-cea8d1cc5b2d" providerId="ADAL" clId="{BD8BA4C2-5E15-4FFA-AB9B-C295A005D082}" dt="2023-07-14T04:29:33.382" v="4266" actId="1076"/>
          <ac:spMkLst>
            <pc:docMk/>
            <pc:sldMk cId="3539907928" sldId="290"/>
            <ac:spMk id="20" creationId="{A6CADC3B-2D83-16C6-08E5-026D94A0B8E1}"/>
          </ac:spMkLst>
        </pc:spChg>
        <pc:spChg chg="del">
          <ac:chgData name="Tran Duc Nam 20215228" userId="b8f8d61f-746d-4177-a821-cea8d1cc5b2d" providerId="ADAL" clId="{BD8BA4C2-5E15-4FFA-AB9B-C295A005D082}" dt="2023-07-14T04:29:27.945" v="4263" actId="478"/>
          <ac:spMkLst>
            <pc:docMk/>
            <pc:sldMk cId="3539907928" sldId="290"/>
            <ac:spMk id="22" creationId="{AE865EE4-8AEA-9733-8EC8-62F24C0AE217}"/>
          </ac:spMkLst>
        </pc:spChg>
        <pc:picChg chg="mod">
          <ac:chgData name="Tran Duc Nam 20215228" userId="b8f8d61f-746d-4177-a821-cea8d1cc5b2d" providerId="ADAL" clId="{BD8BA4C2-5E15-4FFA-AB9B-C295A005D082}" dt="2023-07-14T04:30:41.435" v="4353" actId="14826"/>
          <ac:picMkLst>
            <pc:docMk/>
            <pc:sldMk cId="3539907928" sldId="290"/>
            <ac:picMk id="16" creationId="{8A4862D4-5362-7F5A-0DE5-7B81DB1E2D3B}"/>
          </ac:picMkLst>
        </pc:picChg>
        <pc:picChg chg="mod">
          <ac:chgData name="Tran Duc Nam 20215228" userId="b8f8d61f-746d-4177-a821-cea8d1cc5b2d" providerId="ADAL" clId="{BD8BA4C2-5E15-4FFA-AB9B-C295A005D082}" dt="2023-07-14T04:30:45.770" v="4354" actId="14826"/>
          <ac:picMkLst>
            <pc:docMk/>
            <pc:sldMk cId="3539907928" sldId="290"/>
            <ac:picMk id="21" creationId="{DF55DA2D-6E39-1AD6-7F88-D7661656B7F7}"/>
          </ac:picMkLst>
        </pc:picChg>
        <pc:picChg chg="del">
          <ac:chgData name="Tran Duc Nam 20215228" userId="b8f8d61f-746d-4177-a821-cea8d1cc5b2d" providerId="ADAL" clId="{BD8BA4C2-5E15-4FFA-AB9B-C295A005D082}" dt="2023-07-14T04:29:27.945" v="4263" actId="478"/>
          <ac:picMkLst>
            <pc:docMk/>
            <pc:sldMk cId="3539907928" sldId="290"/>
            <ac:picMk id="23" creationId="{39E1A78B-CB74-14F5-E609-C0BA3F4C57DE}"/>
          </ac:picMkLst>
        </pc:picChg>
      </pc:sldChg>
      <pc:sldMasterChg chg="addSp delSp modSp mod">
        <pc:chgData name="Tran Duc Nam 20215228" userId="b8f8d61f-746d-4177-a821-cea8d1cc5b2d" providerId="ADAL" clId="{BD8BA4C2-5E15-4FFA-AB9B-C295A005D082}" dt="2023-07-14T04:34:58.604" v="5000"/>
        <pc:sldMasterMkLst>
          <pc:docMk/>
          <pc:sldMasterMk cId="0" sldId="2147483648"/>
        </pc:sldMasterMkLst>
        <pc:spChg chg="mod modVis">
          <ac:chgData name="Tran Duc Nam 20215228" userId="b8f8d61f-746d-4177-a821-cea8d1cc5b2d" providerId="ADAL" clId="{BD8BA4C2-5E15-4FFA-AB9B-C295A005D082}" dt="2023-07-14T04:34:58.589" v="4979"/>
          <ac:spMkLst>
            <pc:docMk/>
            <pc:sldMasterMk cId="0" sldId="2147483648"/>
            <ac:spMk id="3" creationId="{00000000-0000-0000-0000-000000000000}"/>
          </ac:spMkLst>
        </pc:spChg>
        <pc:spChg chg="mod modVis">
          <ac:chgData name="Tran Duc Nam 20215228" userId="b8f8d61f-746d-4177-a821-cea8d1cc5b2d" providerId="ADAL" clId="{BD8BA4C2-5E15-4FFA-AB9B-C295A005D082}" dt="2023-07-14T04:34:58.591" v="4981"/>
          <ac:spMkLst>
            <pc:docMk/>
            <pc:sldMasterMk cId="0" sldId="2147483648"/>
            <ac:spMk id="4" creationId="{00000000-0000-0000-0000-000000000000}"/>
          </ac:spMkLst>
        </pc:spChg>
        <pc:spChg chg="mod modVis">
          <ac:chgData name="Tran Duc Nam 20215228" userId="b8f8d61f-746d-4177-a821-cea8d1cc5b2d" providerId="ADAL" clId="{BD8BA4C2-5E15-4FFA-AB9B-C295A005D082}" dt="2023-07-14T04:34:58.592" v="4983"/>
          <ac:spMkLst>
            <pc:docMk/>
            <pc:sldMasterMk cId="0" sldId="2147483648"/>
            <ac:spMk id="5" creationId="{00000000-0000-0000-0000-000000000000}"/>
          </ac:spMkLst>
        </pc:spChg>
        <pc:spChg chg="mod modVis">
          <ac:chgData name="Tran Duc Nam 20215228" userId="b8f8d61f-746d-4177-a821-cea8d1cc5b2d" providerId="ADAL" clId="{BD8BA4C2-5E15-4FFA-AB9B-C295A005D082}" dt="2023-07-14T04:34:58.594" v="4985"/>
          <ac:spMkLst>
            <pc:docMk/>
            <pc:sldMasterMk cId="0" sldId="2147483648"/>
            <ac:spMk id="6" creationId="{00000000-0000-0000-0000-000000000000}"/>
          </ac:spMkLst>
        </pc:spChg>
        <pc:spChg chg="del mod modVis">
          <ac:chgData name="Tran Duc Nam 20215228" userId="b8f8d61f-746d-4177-a821-cea8d1cc5b2d" providerId="ADAL" clId="{BD8BA4C2-5E15-4FFA-AB9B-C295A005D082}" dt="2023-07-14T03:35:45.934" v="7"/>
          <ac:spMkLst>
            <pc:docMk/>
            <pc:sldMasterMk cId="0" sldId="2147483648"/>
            <ac:spMk id="7" creationId="{95AC6093-49C6-B94A-447D-DF21BA7F1DA0}"/>
          </ac:spMkLst>
        </pc:spChg>
        <pc:spChg chg="add del mod ord modVis">
          <ac:chgData name="Tran Duc Nam 20215228" userId="b8f8d61f-746d-4177-a821-cea8d1cc5b2d" providerId="ADAL" clId="{BD8BA4C2-5E15-4FFA-AB9B-C295A005D082}" dt="2023-07-14T03:38:03.130" v="40"/>
          <ac:spMkLst>
            <pc:docMk/>
            <pc:sldMasterMk cId="0" sldId="2147483648"/>
            <ac:spMk id="8" creationId="{0C728E82-3231-3B48-416C-F193CE2E188F}"/>
          </ac:spMkLst>
        </pc:spChg>
        <pc:spChg chg="add del mod ord modVis">
          <ac:chgData name="Tran Duc Nam 20215228" userId="b8f8d61f-746d-4177-a821-cea8d1cc5b2d" providerId="ADAL" clId="{BD8BA4C2-5E15-4FFA-AB9B-C295A005D082}" dt="2023-07-14T03:38:11.659" v="86"/>
          <ac:spMkLst>
            <pc:docMk/>
            <pc:sldMasterMk cId="0" sldId="2147483648"/>
            <ac:spMk id="9" creationId="{972E6DA9-CD0A-860C-AD9B-BEFE7FE295CE}"/>
          </ac:spMkLst>
        </pc:spChg>
        <pc:spChg chg="add del mod ord modVis">
          <ac:chgData name="Tran Duc Nam 20215228" userId="b8f8d61f-746d-4177-a821-cea8d1cc5b2d" providerId="ADAL" clId="{BD8BA4C2-5E15-4FFA-AB9B-C295A005D082}" dt="2023-07-14T03:38:26.947" v="116"/>
          <ac:spMkLst>
            <pc:docMk/>
            <pc:sldMasterMk cId="0" sldId="2147483648"/>
            <ac:spMk id="10" creationId="{D8F56BE4-0E6C-8449-3199-D4B2A3EE7BB9}"/>
          </ac:spMkLst>
        </pc:spChg>
        <pc:spChg chg="add del mod ord modVis">
          <ac:chgData name="Tran Duc Nam 20215228" userId="b8f8d61f-746d-4177-a821-cea8d1cc5b2d" providerId="ADAL" clId="{BD8BA4C2-5E15-4FFA-AB9B-C295A005D082}" dt="2023-07-14T03:38:42.945" v="148"/>
          <ac:spMkLst>
            <pc:docMk/>
            <pc:sldMasterMk cId="0" sldId="2147483648"/>
            <ac:spMk id="11" creationId="{0B1D92E5-9BD0-2B68-2ACC-964456591762}"/>
          </ac:spMkLst>
        </pc:spChg>
        <pc:spChg chg="add del mod ord modVis">
          <ac:chgData name="Tran Duc Nam 20215228" userId="b8f8d61f-746d-4177-a821-cea8d1cc5b2d" providerId="ADAL" clId="{BD8BA4C2-5E15-4FFA-AB9B-C295A005D082}" dt="2023-07-14T03:38:57.654" v="181"/>
          <ac:spMkLst>
            <pc:docMk/>
            <pc:sldMasterMk cId="0" sldId="2147483648"/>
            <ac:spMk id="12" creationId="{3AE61ADB-A2C2-071F-1899-DE2A61A6A22A}"/>
          </ac:spMkLst>
        </pc:spChg>
        <pc:spChg chg="add del mod ord modVis">
          <ac:chgData name="Tran Duc Nam 20215228" userId="b8f8d61f-746d-4177-a821-cea8d1cc5b2d" providerId="ADAL" clId="{BD8BA4C2-5E15-4FFA-AB9B-C295A005D082}" dt="2023-07-14T03:39:13.062" v="210"/>
          <ac:spMkLst>
            <pc:docMk/>
            <pc:sldMasterMk cId="0" sldId="2147483648"/>
            <ac:spMk id="13" creationId="{125193B0-9791-6A1D-3277-8E0AECFFA1B6}"/>
          </ac:spMkLst>
        </pc:spChg>
        <pc:spChg chg="add del mod ord modVis">
          <ac:chgData name="Tran Duc Nam 20215228" userId="b8f8d61f-746d-4177-a821-cea8d1cc5b2d" providerId="ADAL" clId="{BD8BA4C2-5E15-4FFA-AB9B-C295A005D082}" dt="2023-07-14T03:39:27.811" v="262"/>
          <ac:spMkLst>
            <pc:docMk/>
            <pc:sldMasterMk cId="0" sldId="2147483648"/>
            <ac:spMk id="14" creationId="{636F05AD-E54D-DE06-2AE4-A811403E6770}"/>
          </ac:spMkLst>
        </pc:spChg>
        <pc:spChg chg="add del mod ord modVis">
          <ac:chgData name="Tran Duc Nam 20215228" userId="b8f8d61f-746d-4177-a821-cea8d1cc5b2d" providerId="ADAL" clId="{BD8BA4C2-5E15-4FFA-AB9B-C295A005D082}" dt="2023-07-14T03:39:42.731" v="298"/>
          <ac:spMkLst>
            <pc:docMk/>
            <pc:sldMasterMk cId="0" sldId="2147483648"/>
            <ac:spMk id="15" creationId="{DF41D623-499E-132A-6766-552DB80001A1}"/>
          </ac:spMkLst>
        </pc:spChg>
        <pc:spChg chg="add del mod ord modVis">
          <ac:chgData name="Tran Duc Nam 20215228" userId="b8f8d61f-746d-4177-a821-cea8d1cc5b2d" providerId="ADAL" clId="{BD8BA4C2-5E15-4FFA-AB9B-C295A005D082}" dt="2023-07-14T03:39:59.035" v="326"/>
          <ac:spMkLst>
            <pc:docMk/>
            <pc:sldMasterMk cId="0" sldId="2147483648"/>
            <ac:spMk id="16" creationId="{FD467CD0-651B-FF63-3032-78AFD1D7A14D}"/>
          </ac:spMkLst>
        </pc:spChg>
        <pc:spChg chg="add del mod ord modVis">
          <ac:chgData name="Tran Duc Nam 20215228" userId="b8f8d61f-746d-4177-a821-cea8d1cc5b2d" providerId="ADAL" clId="{BD8BA4C2-5E15-4FFA-AB9B-C295A005D082}" dt="2023-07-14T03:41:02.618" v="371"/>
          <ac:spMkLst>
            <pc:docMk/>
            <pc:sldMasterMk cId="0" sldId="2147483648"/>
            <ac:spMk id="17" creationId="{212040EC-17C5-ABE1-0F67-DA40C1E3C5D0}"/>
          </ac:spMkLst>
        </pc:spChg>
        <pc:spChg chg="add del mod ord modVis">
          <ac:chgData name="Tran Duc Nam 20215228" userId="b8f8d61f-746d-4177-a821-cea8d1cc5b2d" providerId="ADAL" clId="{BD8BA4C2-5E15-4FFA-AB9B-C295A005D082}" dt="2023-07-14T03:41:19.214" v="428"/>
          <ac:spMkLst>
            <pc:docMk/>
            <pc:sldMasterMk cId="0" sldId="2147483648"/>
            <ac:spMk id="18" creationId="{2A7B08B0-01F9-4FC4-A73F-07509704226D}"/>
          </ac:spMkLst>
        </pc:spChg>
        <pc:spChg chg="add del mod ord modVis">
          <ac:chgData name="Tran Duc Nam 20215228" userId="b8f8d61f-746d-4177-a821-cea8d1cc5b2d" providerId="ADAL" clId="{BD8BA4C2-5E15-4FFA-AB9B-C295A005D082}" dt="2023-07-14T03:41:34.883" v="488"/>
          <ac:spMkLst>
            <pc:docMk/>
            <pc:sldMasterMk cId="0" sldId="2147483648"/>
            <ac:spMk id="19" creationId="{9F6C841A-EE5B-B82F-500D-DCB739085D6E}"/>
          </ac:spMkLst>
        </pc:spChg>
        <pc:spChg chg="add del mod ord modVis">
          <ac:chgData name="Tran Duc Nam 20215228" userId="b8f8d61f-746d-4177-a821-cea8d1cc5b2d" providerId="ADAL" clId="{BD8BA4C2-5E15-4FFA-AB9B-C295A005D082}" dt="2023-07-14T03:41:50.097" v="518"/>
          <ac:spMkLst>
            <pc:docMk/>
            <pc:sldMasterMk cId="0" sldId="2147483648"/>
            <ac:spMk id="20" creationId="{2E640734-F60D-128A-77D7-4E4427EEFAF4}"/>
          </ac:spMkLst>
        </pc:spChg>
        <pc:spChg chg="add del mod ord modVis">
          <ac:chgData name="Tran Duc Nam 20215228" userId="b8f8d61f-746d-4177-a821-cea8d1cc5b2d" providerId="ADAL" clId="{BD8BA4C2-5E15-4FFA-AB9B-C295A005D082}" dt="2023-07-14T03:42:05.036" v="554"/>
          <ac:spMkLst>
            <pc:docMk/>
            <pc:sldMasterMk cId="0" sldId="2147483648"/>
            <ac:spMk id="21" creationId="{9CC25B1D-AB49-71CC-D58A-192CB4AFA3FF}"/>
          </ac:spMkLst>
        </pc:spChg>
        <pc:spChg chg="add del mod ord modVis">
          <ac:chgData name="Tran Duc Nam 20215228" userId="b8f8d61f-746d-4177-a821-cea8d1cc5b2d" providerId="ADAL" clId="{BD8BA4C2-5E15-4FFA-AB9B-C295A005D082}" dt="2023-07-14T03:42:22.307" v="588"/>
          <ac:spMkLst>
            <pc:docMk/>
            <pc:sldMasterMk cId="0" sldId="2147483648"/>
            <ac:spMk id="22" creationId="{5A92E8FE-51FD-CEB2-12BB-F0FCE51C3AD6}"/>
          </ac:spMkLst>
        </pc:spChg>
        <pc:spChg chg="add del mod ord modVis">
          <ac:chgData name="Tran Duc Nam 20215228" userId="b8f8d61f-746d-4177-a821-cea8d1cc5b2d" providerId="ADAL" clId="{BD8BA4C2-5E15-4FFA-AB9B-C295A005D082}" dt="2023-07-14T03:42:56.057" v="666"/>
          <ac:spMkLst>
            <pc:docMk/>
            <pc:sldMasterMk cId="0" sldId="2147483648"/>
            <ac:spMk id="23" creationId="{03F3EDD7-B353-07F2-8C31-6A53DDB6380E}"/>
          </ac:spMkLst>
        </pc:spChg>
        <pc:spChg chg="add del mod ord modVis">
          <ac:chgData name="Tran Duc Nam 20215228" userId="b8f8d61f-746d-4177-a821-cea8d1cc5b2d" providerId="ADAL" clId="{BD8BA4C2-5E15-4FFA-AB9B-C295A005D082}" dt="2023-07-14T03:42:40.212" v="659"/>
          <ac:spMkLst>
            <pc:docMk/>
            <pc:sldMasterMk cId="0" sldId="2147483648"/>
            <ac:spMk id="24" creationId="{A85864B6-44A5-47D6-DCFB-E18C0A2858D8}"/>
          </ac:spMkLst>
        </pc:spChg>
        <pc:spChg chg="add del mod ord modVis">
          <ac:chgData name="Tran Duc Nam 20215228" userId="b8f8d61f-746d-4177-a821-cea8d1cc5b2d" providerId="ADAL" clId="{BD8BA4C2-5E15-4FFA-AB9B-C295A005D082}" dt="2023-07-14T03:43:11.257" v="697"/>
          <ac:spMkLst>
            <pc:docMk/>
            <pc:sldMasterMk cId="0" sldId="2147483648"/>
            <ac:spMk id="25" creationId="{5F10A684-4F77-33EF-C878-06FBCA8A3223}"/>
          </ac:spMkLst>
        </pc:spChg>
        <pc:spChg chg="add del mod ord modVis">
          <ac:chgData name="Tran Duc Nam 20215228" userId="b8f8d61f-746d-4177-a821-cea8d1cc5b2d" providerId="ADAL" clId="{BD8BA4C2-5E15-4FFA-AB9B-C295A005D082}" dt="2023-07-14T03:43:27.995" v="726"/>
          <ac:spMkLst>
            <pc:docMk/>
            <pc:sldMasterMk cId="0" sldId="2147483648"/>
            <ac:spMk id="26" creationId="{CA04A651-5F4B-8802-1704-65ACAC81F336}"/>
          </ac:spMkLst>
        </pc:spChg>
        <pc:spChg chg="add del mod ord modVis">
          <ac:chgData name="Tran Duc Nam 20215228" userId="b8f8d61f-746d-4177-a821-cea8d1cc5b2d" providerId="ADAL" clId="{BD8BA4C2-5E15-4FFA-AB9B-C295A005D082}" dt="2023-07-14T03:43:43.848" v="754"/>
          <ac:spMkLst>
            <pc:docMk/>
            <pc:sldMasterMk cId="0" sldId="2147483648"/>
            <ac:spMk id="27" creationId="{76BAFD5A-524E-7B17-79D9-080142B71D30}"/>
          </ac:spMkLst>
        </pc:spChg>
        <pc:spChg chg="add del mod ord modVis">
          <ac:chgData name="Tran Duc Nam 20215228" userId="b8f8d61f-746d-4177-a821-cea8d1cc5b2d" providerId="ADAL" clId="{BD8BA4C2-5E15-4FFA-AB9B-C295A005D082}" dt="2023-07-14T03:43:59.113" v="794"/>
          <ac:spMkLst>
            <pc:docMk/>
            <pc:sldMasterMk cId="0" sldId="2147483648"/>
            <ac:spMk id="28" creationId="{00A8E869-F81D-111E-BF16-4FDA48455AFD}"/>
          </ac:spMkLst>
        </pc:spChg>
        <pc:spChg chg="add del mod ord modVis">
          <ac:chgData name="Tran Duc Nam 20215228" userId="b8f8d61f-746d-4177-a821-cea8d1cc5b2d" providerId="ADAL" clId="{BD8BA4C2-5E15-4FFA-AB9B-C295A005D082}" dt="2023-07-14T03:44:15.772" v="842"/>
          <ac:spMkLst>
            <pc:docMk/>
            <pc:sldMasterMk cId="0" sldId="2147483648"/>
            <ac:spMk id="29" creationId="{1411280B-83F6-5498-F71F-62543F2C11F0}"/>
          </ac:spMkLst>
        </pc:spChg>
        <pc:spChg chg="add del mod ord modVis">
          <ac:chgData name="Tran Duc Nam 20215228" userId="b8f8d61f-746d-4177-a821-cea8d1cc5b2d" providerId="ADAL" clId="{BD8BA4C2-5E15-4FFA-AB9B-C295A005D082}" dt="2023-07-14T03:44:47.477" v="899"/>
          <ac:spMkLst>
            <pc:docMk/>
            <pc:sldMasterMk cId="0" sldId="2147483648"/>
            <ac:spMk id="30" creationId="{D05C25D1-69C5-E031-4940-5CC147F6AEFB}"/>
          </ac:spMkLst>
        </pc:spChg>
        <pc:spChg chg="add del mod ord modVis">
          <ac:chgData name="Tran Duc Nam 20215228" userId="b8f8d61f-746d-4177-a821-cea8d1cc5b2d" providerId="ADAL" clId="{BD8BA4C2-5E15-4FFA-AB9B-C295A005D082}" dt="2023-07-14T03:45:04.423" v="931"/>
          <ac:spMkLst>
            <pc:docMk/>
            <pc:sldMasterMk cId="0" sldId="2147483648"/>
            <ac:spMk id="31" creationId="{60AC58BE-FAD4-62BB-F22A-3D8FEFB928A4}"/>
          </ac:spMkLst>
        </pc:spChg>
        <pc:spChg chg="add del mod ord modVis">
          <ac:chgData name="Tran Duc Nam 20215228" userId="b8f8d61f-746d-4177-a821-cea8d1cc5b2d" providerId="ADAL" clId="{BD8BA4C2-5E15-4FFA-AB9B-C295A005D082}" dt="2023-07-14T03:45:18.939" v="960"/>
          <ac:spMkLst>
            <pc:docMk/>
            <pc:sldMasterMk cId="0" sldId="2147483648"/>
            <ac:spMk id="32" creationId="{0CED337D-DD3C-3773-B02D-B5F94C215E7E}"/>
          </ac:spMkLst>
        </pc:spChg>
        <pc:spChg chg="add del mod ord modVis">
          <ac:chgData name="Tran Duc Nam 20215228" userId="b8f8d61f-746d-4177-a821-cea8d1cc5b2d" providerId="ADAL" clId="{BD8BA4C2-5E15-4FFA-AB9B-C295A005D082}" dt="2023-07-14T03:45:35.724" v="1002"/>
          <ac:spMkLst>
            <pc:docMk/>
            <pc:sldMasterMk cId="0" sldId="2147483648"/>
            <ac:spMk id="33" creationId="{8193821A-1EB4-D035-97FD-D27DB4B10C11}"/>
          </ac:spMkLst>
        </pc:spChg>
        <pc:spChg chg="add del mod ord modVis">
          <ac:chgData name="Tran Duc Nam 20215228" userId="b8f8d61f-746d-4177-a821-cea8d1cc5b2d" providerId="ADAL" clId="{BD8BA4C2-5E15-4FFA-AB9B-C295A005D082}" dt="2023-07-14T03:45:51" v="1059"/>
          <ac:spMkLst>
            <pc:docMk/>
            <pc:sldMasterMk cId="0" sldId="2147483648"/>
            <ac:spMk id="34" creationId="{5E2563DD-62F8-83E3-9BB4-BF8BC9E04454}"/>
          </ac:spMkLst>
        </pc:spChg>
        <pc:spChg chg="add del mod ord modVis">
          <ac:chgData name="Tran Duc Nam 20215228" userId="b8f8d61f-746d-4177-a821-cea8d1cc5b2d" providerId="ADAL" clId="{BD8BA4C2-5E15-4FFA-AB9B-C295A005D082}" dt="2023-07-14T03:46:26.655" v="1094"/>
          <ac:spMkLst>
            <pc:docMk/>
            <pc:sldMasterMk cId="0" sldId="2147483648"/>
            <ac:spMk id="35" creationId="{550E1F3B-4106-6FA0-122C-CC4AA0313B2D}"/>
          </ac:spMkLst>
        </pc:spChg>
        <pc:spChg chg="add del mod ord modVis">
          <ac:chgData name="Tran Duc Nam 20215228" userId="b8f8d61f-746d-4177-a821-cea8d1cc5b2d" providerId="ADAL" clId="{BD8BA4C2-5E15-4FFA-AB9B-C295A005D082}" dt="2023-07-14T03:46:41.964" v="1166"/>
          <ac:spMkLst>
            <pc:docMk/>
            <pc:sldMasterMk cId="0" sldId="2147483648"/>
            <ac:spMk id="36" creationId="{8558FDF2-8C92-AAFC-0AD3-F5556DD16682}"/>
          </ac:spMkLst>
        </pc:spChg>
        <pc:spChg chg="add del mod ord modVis">
          <ac:chgData name="Tran Duc Nam 20215228" userId="b8f8d61f-746d-4177-a821-cea8d1cc5b2d" providerId="ADAL" clId="{BD8BA4C2-5E15-4FFA-AB9B-C295A005D082}" dt="2023-07-14T03:46:57.487" v="1214"/>
          <ac:spMkLst>
            <pc:docMk/>
            <pc:sldMasterMk cId="0" sldId="2147483648"/>
            <ac:spMk id="37" creationId="{29409B71-B18B-9C21-8950-84834D275CB6}"/>
          </ac:spMkLst>
        </pc:spChg>
        <pc:spChg chg="add del mod ord modVis">
          <ac:chgData name="Tran Duc Nam 20215228" userId="b8f8d61f-746d-4177-a821-cea8d1cc5b2d" providerId="ADAL" clId="{BD8BA4C2-5E15-4FFA-AB9B-C295A005D082}" dt="2023-07-14T03:47:12.725" v="1244"/>
          <ac:spMkLst>
            <pc:docMk/>
            <pc:sldMasterMk cId="0" sldId="2147483648"/>
            <ac:spMk id="38" creationId="{096B09C6-3787-D657-4C05-92368493757A}"/>
          </ac:spMkLst>
        </pc:spChg>
        <pc:spChg chg="add del mod ord modVis">
          <ac:chgData name="Tran Duc Nam 20215228" userId="b8f8d61f-746d-4177-a821-cea8d1cc5b2d" providerId="ADAL" clId="{BD8BA4C2-5E15-4FFA-AB9B-C295A005D082}" dt="2023-07-14T03:47:29.380" v="1292"/>
          <ac:spMkLst>
            <pc:docMk/>
            <pc:sldMasterMk cId="0" sldId="2147483648"/>
            <ac:spMk id="39" creationId="{0CF37E67-FAAD-0D2F-A8DB-60ED317954C9}"/>
          </ac:spMkLst>
        </pc:spChg>
        <pc:spChg chg="add del mod ord modVis">
          <ac:chgData name="Tran Duc Nam 20215228" userId="b8f8d61f-746d-4177-a821-cea8d1cc5b2d" providerId="ADAL" clId="{BD8BA4C2-5E15-4FFA-AB9B-C295A005D082}" dt="2023-07-14T03:47:46.164" v="1324"/>
          <ac:spMkLst>
            <pc:docMk/>
            <pc:sldMasterMk cId="0" sldId="2147483648"/>
            <ac:spMk id="40" creationId="{72A71653-CF91-FC20-6449-6A07D9EAADFA}"/>
          </ac:spMkLst>
        </pc:spChg>
        <pc:spChg chg="add del mod ord modVis">
          <ac:chgData name="Tran Duc Nam 20215228" userId="b8f8d61f-746d-4177-a821-cea8d1cc5b2d" providerId="ADAL" clId="{BD8BA4C2-5E15-4FFA-AB9B-C295A005D082}" dt="2023-07-14T03:48:19.228" v="1402"/>
          <ac:spMkLst>
            <pc:docMk/>
            <pc:sldMasterMk cId="0" sldId="2147483648"/>
            <ac:spMk id="41" creationId="{68C8252F-2726-A9D2-D230-B4B2CF19B806}"/>
          </ac:spMkLst>
        </pc:spChg>
        <pc:spChg chg="add del mod ord modVis">
          <ac:chgData name="Tran Duc Nam 20215228" userId="b8f8d61f-746d-4177-a821-cea8d1cc5b2d" providerId="ADAL" clId="{BD8BA4C2-5E15-4FFA-AB9B-C295A005D082}" dt="2023-07-14T03:48:02.361" v="1394"/>
          <ac:spMkLst>
            <pc:docMk/>
            <pc:sldMasterMk cId="0" sldId="2147483648"/>
            <ac:spMk id="42" creationId="{798A2A8D-0DB7-CAD3-335B-5A2669D05897}"/>
          </ac:spMkLst>
        </pc:spChg>
        <pc:spChg chg="add del mod ord modVis">
          <ac:chgData name="Tran Duc Nam 20215228" userId="b8f8d61f-746d-4177-a821-cea8d1cc5b2d" providerId="ADAL" clId="{BD8BA4C2-5E15-4FFA-AB9B-C295A005D082}" dt="2023-07-14T03:48:33.789" v="1450"/>
          <ac:spMkLst>
            <pc:docMk/>
            <pc:sldMasterMk cId="0" sldId="2147483648"/>
            <ac:spMk id="43" creationId="{A48F93EF-E253-73B4-9F1A-DCC64E86084C}"/>
          </ac:spMkLst>
        </pc:spChg>
        <pc:spChg chg="add del mod ord modVis">
          <ac:chgData name="Tran Duc Nam 20215228" userId="b8f8d61f-746d-4177-a821-cea8d1cc5b2d" providerId="ADAL" clId="{BD8BA4C2-5E15-4FFA-AB9B-C295A005D082}" dt="2023-07-14T03:48:50.768" v="1486"/>
          <ac:spMkLst>
            <pc:docMk/>
            <pc:sldMasterMk cId="0" sldId="2147483648"/>
            <ac:spMk id="44" creationId="{B268B7A1-0CAC-FB1F-2E10-D3BDDF3119CA}"/>
          </ac:spMkLst>
        </pc:spChg>
        <pc:spChg chg="add del mod ord modVis">
          <ac:chgData name="Tran Duc Nam 20215228" userId="b8f8d61f-746d-4177-a821-cea8d1cc5b2d" providerId="ADAL" clId="{BD8BA4C2-5E15-4FFA-AB9B-C295A005D082}" dt="2023-07-14T03:49:08.396" v="1515"/>
          <ac:spMkLst>
            <pc:docMk/>
            <pc:sldMasterMk cId="0" sldId="2147483648"/>
            <ac:spMk id="45" creationId="{2A72E0B5-34E5-F649-E967-A247BBEBDF8E}"/>
          </ac:spMkLst>
        </pc:spChg>
        <pc:spChg chg="add del mod ord modVis">
          <ac:chgData name="Tran Duc Nam 20215228" userId="b8f8d61f-746d-4177-a821-cea8d1cc5b2d" providerId="ADAL" clId="{BD8BA4C2-5E15-4FFA-AB9B-C295A005D082}" dt="2023-07-14T03:49:23.543" v="1555"/>
          <ac:spMkLst>
            <pc:docMk/>
            <pc:sldMasterMk cId="0" sldId="2147483648"/>
            <ac:spMk id="46" creationId="{80DCD519-DBA5-7618-FE09-070C810CCB53}"/>
          </ac:spMkLst>
        </pc:spChg>
        <pc:spChg chg="add del mod ord modVis">
          <ac:chgData name="Tran Duc Nam 20215228" userId="b8f8d61f-746d-4177-a821-cea8d1cc5b2d" providerId="ADAL" clId="{BD8BA4C2-5E15-4FFA-AB9B-C295A005D082}" dt="2023-07-14T03:49:39.287" v="1587"/>
          <ac:spMkLst>
            <pc:docMk/>
            <pc:sldMasterMk cId="0" sldId="2147483648"/>
            <ac:spMk id="47" creationId="{D9B122C3-AD9A-E0AD-E19A-38C9C0A3AFAE}"/>
          </ac:spMkLst>
        </pc:spChg>
        <pc:spChg chg="add del mod ord modVis">
          <ac:chgData name="Tran Duc Nam 20215228" userId="b8f8d61f-746d-4177-a821-cea8d1cc5b2d" providerId="ADAL" clId="{BD8BA4C2-5E15-4FFA-AB9B-C295A005D082}" dt="2023-07-14T03:49:53.775" v="1663"/>
          <ac:spMkLst>
            <pc:docMk/>
            <pc:sldMasterMk cId="0" sldId="2147483648"/>
            <ac:spMk id="48" creationId="{168D3B5B-FE36-812D-3034-C0FED02B7AED}"/>
          </ac:spMkLst>
        </pc:spChg>
        <pc:spChg chg="add del mod ord modVis">
          <ac:chgData name="Tran Duc Nam 20215228" userId="b8f8d61f-746d-4177-a821-cea8d1cc5b2d" providerId="ADAL" clId="{BD8BA4C2-5E15-4FFA-AB9B-C295A005D082}" dt="2023-07-14T03:50:10.258" v="1753"/>
          <ac:spMkLst>
            <pc:docMk/>
            <pc:sldMasterMk cId="0" sldId="2147483648"/>
            <ac:spMk id="49" creationId="{A6C2CEF6-0EE4-4A78-7D8C-E85C27ACBD25}"/>
          </ac:spMkLst>
        </pc:spChg>
        <pc:spChg chg="add del mod ord modVis">
          <ac:chgData name="Tran Duc Nam 20215228" userId="b8f8d61f-746d-4177-a821-cea8d1cc5b2d" providerId="ADAL" clId="{BD8BA4C2-5E15-4FFA-AB9B-C295A005D082}" dt="2023-07-14T03:50:26.833" v="1782"/>
          <ac:spMkLst>
            <pc:docMk/>
            <pc:sldMasterMk cId="0" sldId="2147483648"/>
            <ac:spMk id="50" creationId="{5156AE79-F762-BBC4-3AA4-7FFF5DEFCBBE}"/>
          </ac:spMkLst>
        </pc:spChg>
        <pc:spChg chg="add del mod ord modVis">
          <ac:chgData name="Tran Duc Nam 20215228" userId="b8f8d61f-746d-4177-a821-cea8d1cc5b2d" providerId="ADAL" clId="{BD8BA4C2-5E15-4FFA-AB9B-C295A005D082}" dt="2023-07-14T03:50:41.665" v="1811"/>
          <ac:spMkLst>
            <pc:docMk/>
            <pc:sldMasterMk cId="0" sldId="2147483648"/>
            <ac:spMk id="51" creationId="{AD29CB98-6F11-7409-A177-3917BCD1B79E}"/>
          </ac:spMkLst>
        </pc:spChg>
        <pc:spChg chg="add del mod ord modVis">
          <ac:chgData name="Tran Duc Nam 20215228" userId="b8f8d61f-746d-4177-a821-cea8d1cc5b2d" providerId="ADAL" clId="{BD8BA4C2-5E15-4FFA-AB9B-C295A005D082}" dt="2023-07-14T03:50:57.081" v="1840"/>
          <ac:spMkLst>
            <pc:docMk/>
            <pc:sldMasterMk cId="0" sldId="2147483648"/>
            <ac:spMk id="52" creationId="{F423F694-64AF-6072-A5D4-B94E4AD2A08F}"/>
          </ac:spMkLst>
        </pc:spChg>
        <pc:spChg chg="add del mod ord modVis">
          <ac:chgData name="Tran Duc Nam 20215228" userId="b8f8d61f-746d-4177-a821-cea8d1cc5b2d" providerId="ADAL" clId="{BD8BA4C2-5E15-4FFA-AB9B-C295A005D082}" dt="2023-07-14T03:51:13.739" v="1871"/>
          <ac:spMkLst>
            <pc:docMk/>
            <pc:sldMasterMk cId="0" sldId="2147483648"/>
            <ac:spMk id="53" creationId="{466F2C0A-A410-D05F-90B2-9AC727D27D88}"/>
          </ac:spMkLst>
        </pc:spChg>
        <pc:spChg chg="add del mod ord modVis">
          <ac:chgData name="Tran Duc Nam 20215228" userId="b8f8d61f-746d-4177-a821-cea8d1cc5b2d" providerId="ADAL" clId="{BD8BA4C2-5E15-4FFA-AB9B-C295A005D082}" dt="2023-07-14T03:51:28.627" v="1901"/>
          <ac:spMkLst>
            <pc:docMk/>
            <pc:sldMasterMk cId="0" sldId="2147483648"/>
            <ac:spMk id="54" creationId="{ED281A52-3B4E-F0FC-A2B0-BEDE3FAE8B30}"/>
          </ac:spMkLst>
        </pc:spChg>
        <pc:spChg chg="add del mod ord modVis">
          <ac:chgData name="Tran Duc Nam 20215228" userId="b8f8d61f-746d-4177-a821-cea8d1cc5b2d" providerId="ADAL" clId="{BD8BA4C2-5E15-4FFA-AB9B-C295A005D082}" dt="2023-07-14T03:51:43.964" v="1934"/>
          <ac:spMkLst>
            <pc:docMk/>
            <pc:sldMasterMk cId="0" sldId="2147483648"/>
            <ac:spMk id="55" creationId="{AE21E315-203B-6BFD-C4BD-23C7FD646F5B}"/>
          </ac:spMkLst>
        </pc:spChg>
        <pc:spChg chg="add del mod ord modVis">
          <ac:chgData name="Tran Duc Nam 20215228" userId="b8f8d61f-746d-4177-a821-cea8d1cc5b2d" providerId="ADAL" clId="{BD8BA4C2-5E15-4FFA-AB9B-C295A005D082}" dt="2023-07-14T03:51:58.937" v="1962"/>
          <ac:spMkLst>
            <pc:docMk/>
            <pc:sldMasterMk cId="0" sldId="2147483648"/>
            <ac:spMk id="56" creationId="{D0A50213-1E32-A69E-69E5-D4E73D53912F}"/>
          </ac:spMkLst>
        </pc:spChg>
        <pc:spChg chg="add del mod ord modVis">
          <ac:chgData name="Tran Duc Nam 20215228" userId="b8f8d61f-746d-4177-a821-cea8d1cc5b2d" providerId="ADAL" clId="{BD8BA4C2-5E15-4FFA-AB9B-C295A005D082}" dt="2023-07-14T03:52:14.132" v="1999"/>
          <ac:spMkLst>
            <pc:docMk/>
            <pc:sldMasterMk cId="0" sldId="2147483648"/>
            <ac:spMk id="57" creationId="{24EF7958-E688-222D-38E2-1531A4A4AAA3}"/>
          </ac:spMkLst>
        </pc:spChg>
        <pc:spChg chg="add del mod ord modVis">
          <ac:chgData name="Tran Duc Nam 20215228" userId="b8f8d61f-746d-4177-a821-cea8d1cc5b2d" providerId="ADAL" clId="{BD8BA4C2-5E15-4FFA-AB9B-C295A005D082}" dt="2023-07-14T03:52:29.191" v="2061"/>
          <ac:spMkLst>
            <pc:docMk/>
            <pc:sldMasterMk cId="0" sldId="2147483648"/>
            <ac:spMk id="58" creationId="{7B4CBBF6-4BF2-74A6-F72D-D41AF9FB5E98}"/>
          </ac:spMkLst>
        </pc:spChg>
        <pc:spChg chg="add del mod ord modVis">
          <ac:chgData name="Tran Duc Nam 20215228" userId="b8f8d61f-746d-4177-a821-cea8d1cc5b2d" providerId="ADAL" clId="{BD8BA4C2-5E15-4FFA-AB9B-C295A005D082}" dt="2023-07-14T03:52:44.101" v="2119"/>
          <ac:spMkLst>
            <pc:docMk/>
            <pc:sldMasterMk cId="0" sldId="2147483648"/>
            <ac:spMk id="59" creationId="{0850AC07-AC95-3C35-BC5E-5DE0A2D70FF2}"/>
          </ac:spMkLst>
        </pc:spChg>
        <pc:spChg chg="add del mod ord modVis">
          <ac:chgData name="Tran Duc Nam 20215228" userId="b8f8d61f-746d-4177-a821-cea8d1cc5b2d" providerId="ADAL" clId="{BD8BA4C2-5E15-4FFA-AB9B-C295A005D082}" dt="2023-07-14T03:53:00.031" v="2158"/>
          <ac:spMkLst>
            <pc:docMk/>
            <pc:sldMasterMk cId="0" sldId="2147483648"/>
            <ac:spMk id="60" creationId="{5792546D-7B99-4E44-4EA0-CC3529DF72A4}"/>
          </ac:spMkLst>
        </pc:spChg>
        <pc:spChg chg="add del mod ord modVis">
          <ac:chgData name="Tran Duc Nam 20215228" userId="b8f8d61f-746d-4177-a821-cea8d1cc5b2d" providerId="ADAL" clId="{BD8BA4C2-5E15-4FFA-AB9B-C295A005D082}" dt="2023-07-14T03:53:15.073" v="2197"/>
          <ac:spMkLst>
            <pc:docMk/>
            <pc:sldMasterMk cId="0" sldId="2147483648"/>
            <ac:spMk id="61" creationId="{13DC5963-A4D8-7AB2-C637-0396073F9748}"/>
          </ac:spMkLst>
        </pc:spChg>
        <pc:spChg chg="add del mod ord modVis">
          <ac:chgData name="Tran Duc Nam 20215228" userId="b8f8d61f-746d-4177-a821-cea8d1cc5b2d" providerId="ADAL" clId="{BD8BA4C2-5E15-4FFA-AB9B-C295A005D082}" dt="2023-07-14T03:53:29.845" v="2243"/>
          <ac:spMkLst>
            <pc:docMk/>
            <pc:sldMasterMk cId="0" sldId="2147483648"/>
            <ac:spMk id="62" creationId="{2F78B69D-F341-87A2-47FA-BF29857B8818}"/>
          </ac:spMkLst>
        </pc:spChg>
        <pc:spChg chg="add del mod ord modVis">
          <ac:chgData name="Tran Duc Nam 20215228" userId="b8f8d61f-746d-4177-a821-cea8d1cc5b2d" providerId="ADAL" clId="{BD8BA4C2-5E15-4FFA-AB9B-C295A005D082}" dt="2023-07-14T03:53:45.052" v="2279"/>
          <ac:spMkLst>
            <pc:docMk/>
            <pc:sldMasterMk cId="0" sldId="2147483648"/>
            <ac:spMk id="63" creationId="{9A236C84-6E81-C7EA-A97B-1ED08CEA6F87}"/>
          </ac:spMkLst>
        </pc:spChg>
        <pc:spChg chg="add del mod ord modVis">
          <ac:chgData name="Tran Duc Nam 20215228" userId="b8f8d61f-746d-4177-a821-cea8d1cc5b2d" providerId="ADAL" clId="{BD8BA4C2-5E15-4FFA-AB9B-C295A005D082}" dt="2023-07-14T03:54:14.500" v="2308"/>
          <ac:spMkLst>
            <pc:docMk/>
            <pc:sldMasterMk cId="0" sldId="2147483648"/>
            <ac:spMk id="64" creationId="{4C023E7B-C41E-B3DB-907F-ED25FF9AE682}"/>
          </ac:spMkLst>
        </pc:spChg>
        <pc:spChg chg="add del mod ord modVis">
          <ac:chgData name="Tran Duc Nam 20215228" userId="b8f8d61f-746d-4177-a821-cea8d1cc5b2d" providerId="ADAL" clId="{BD8BA4C2-5E15-4FFA-AB9B-C295A005D082}" dt="2023-07-14T03:55:12.302" v="2390"/>
          <ac:spMkLst>
            <pc:docMk/>
            <pc:sldMasterMk cId="0" sldId="2147483648"/>
            <ac:spMk id="65" creationId="{2F5E88C4-AFD1-AAF6-13CE-0F8A2A5C8A83}"/>
          </ac:spMkLst>
        </pc:spChg>
        <pc:spChg chg="add del mod ord modVis">
          <ac:chgData name="Tran Duc Nam 20215228" userId="b8f8d61f-746d-4177-a821-cea8d1cc5b2d" providerId="ADAL" clId="{BD8BA4C2-5E15-4FFA-AB9B-C295A005D082}" dt="2023-07-14T03:54:59.839" v="2383"/>
          <ac:spMkLst>
            <pc:docMk/>
            <pc:sldMasterMk cId="0" sldId="2147483648"/>
            <ac:spMk id="66" creationId="{459C978A-3072-C634-442C-C3F5E49EDF32}"/>
          </ac:spMkLst>
        </pc:spChg>
        <pc:spChg chg="add del mod ord modVis">
          <ac:chgData name="Tran Duc Nam 20215228" userId="b8f8d61f-746d-4177-a821-cea8d1cc5b2d" providerId="ADAL" clId="{BD8BA4C2-5E15-4FFA-AB9B-C295A005D082}" dt="2023-07-14T03:55:29.346" v="2423"/>
          <ac:spMkLst>
            <pc:docMk/>
            <pc:sldMasterMk cId="0" sldId="2147483648"/>
            <ac:spMk id="67" creationId="{DEE090C4-EBEC-36A5-D7E3-B5C93EEBC7EE}"/>
          </ac:spMkLst>
        </pc:spChg>
        <pc:spChg chg="add del mod ord modVis">
          <ac:chgData name="Tran Duc Nam 20215228" userId="b8f8d61f-746d-4177-a821-cea8d1cc5b2d" providerId="ADAL" clId="{BD8BA4C2-5E15-4FFA-AB9B-C295A005D082}" dt="2023-07-14T03:55:44.752" v="2453"/>
          <ac:spMkLst>
            <pc:docMk/>
            <pc:sldMasterMk cId="0" sldId="2147483648"/>
            <ac:spMk id="68" creationId="{3283F0E8-34D2-0997-B0EA-F2784CB44082}"/>
          </ac:spMkLst>
        </pc:spChg>
        <pc:spChg chg="add del mod ord modVis">
          <ac:chgData name="Tran Duc Nam 20215228" userId="b8f8d61f-746d-4177-a821-cea8d1cc5b2d" providerId="ADAL" clId="{BD8BA4C2-5E15-4FFA-AB9B-C295A005D082}" dt="2023-07-14T03:55:58.679" v="2486"/>
          <ac:spMkLst>
            <pc:docMk/>
            <pc:sldMasterMk cId="0" sldId="2147483648"/>
            <ac:spMk id="69" creationId="{69CAFD9C-79CE-99ED-EA34-AEA51D6B7AC8}"/>
          </ac:spMkLst>
        </pc:spChg>
        <pc:spChg chg="add del mod ord modVis">
          <ac:chgData name="Tran Duc Nam 20215228" userId="b8f8d61f-746d-4177-a821-cea8d1cc5b2d" providerId="ADAL" clId="{BD8BA4C2-5E15-4FFA-AB9B-C295A005D082}" dt="2023-07-14T03:56:25.823" v="2520"/>
          <ac:spMkLst>
            <pc:docMk/>
            <pc:sldMasterMk cId="0" sldId="2147483648"/>
            <ac:spMk id="70" creationId="{83D09E14-D1A5-E3F7-E726-30487D6D2E55}"/>
          </ac:spMkLst>
        </pc:spChg>
        <pc:spChg chg="add del mod ord modVis">
          <ac:chgData name="Tran Duc Nam 20215228" userId="b8f8d61f-746d-4177-a821-cea8d1cc5b2d" providerId="ADAL" clId="{BD8BA4C2-5E15-4FFA-AB9B-C295A005D082}" dt="2023-07-14T03:56:39.402" v="2558"/>
          <ac:spMkLst>
            <pc:docMk/>
            <pc:sldMasterMk cId="0" sldId="2147483648"/>
            <ac:spMk id="71" creationId="{F6F80DF8-10DA-8DEE-A198-2E461F09D557}"/>
          </ac:spMkLst>
        </pc:spChg>
        <pc:spChg chg="add del mod ord modVis">
          <ac:chgData name="Tran Duc Nam 20215228" userId="b8f8d61f-746d-4177-a821-cea8d1cc5b2d" providerId="ADAL" clId="{BD8BA4C2-5E15-4FFA-AB9B-C295A005D082}" dt="2023-07-14T03:56:54.719" v="2597"/>
          <ac:spMkLst>
            <pc:docMk/>
            <pc:sldMasterMk cId="0" sldId="2147483648"/>
            <ac:spMk id="72" creationId="{79F7F2FD-05A2-ABE6-3994-9B90359E87FD}"/>
          </ac:spMkLst>
        </pc:spChg>
        <pc:spChg chg="add del mod ord modVis">
          <ac:chgData name="Tran Duc Nam 20215228" userId="b8f8d61f-746d-4177-a821-cea8d1cc5b2d" providerId="ADAL" clId="{BD8BA4C2-5E15-4FFA-AB9B-C295A005D082}" dt="2023-07-14T03:57:10.094" v="2628"/>
          <ac:spMkLst>
            <pc:docMk/>
            <pc:sldMasterMk cId="0" sldId="2147483648"/>
            <ac:spMk id="73" creationId="{8CA00C31-885E-04B7-F41D-7F59A1E6E1A0}"/>
          </ac:spMkLst>
        </pc:spChg>
        <pc:spChg chg="add del mod ord modVis">
          <ac:chgData name="Tran Duc Nam 20215228" userId="b8f8d61f-746d-4177-a821-cea8d1cc5b2d" providerId="ADAL" clId="{BD8BA4C2-5E15-4FFA-AB9B-C295A005D082}" dt="2023-07-14T03:57:24.471" v="2658"/>
          <ac:spMkLst>
            <pc:docMk/>
            <pc:sldMasterMk cId="0" sldId="2147483648"/>
            <ac:spMk id="74" creationId="{B94B7CAC-C8CE-2C39-AE0D-D5020C072DED}"/>
          </ac:spMkLst>
        </pc:spChg>
        <pc:spChg chg="add del mod ord modVis">
          <ac:chgData name="Tran Duc Nam 20215228" userId="b8f8d61f-746d-4177-a821-cea8d1cc5b2d" providerId="ADAL" clId="{BD8BA4C2-5E15-4FFA-AB9B-C295A005D082}" dt="2023-07-14T03:57:40.627" v="2689"/>
          <ac:spMkLst>
            <pc:docMk/>
            <pc:sldMasterMk cId="0" sldId="2147483648"/>
            <ac:spMk id="75" creationId="{F1B87FA7-97D1-4CB0-E89B-29734AE72F68}"/>
          </ac:spMkLst>
        </pc:spChg>
        <pc:spChg chg="add del mod ord modVis">
          <ac:chgData name="Tran Duc Nam 20215228" userId="b8f8d61f-746d-4177-a821-cea8d1cc5b2d" providerId="ADAL" clId="{BD8BA4C2-5E15-4FFA-AB9B-C295A005D082}" dt="2023-07-14T03:57:56.032" v="2719"/>
          <ac:spMkLst>
            <pc:docMk/>
            <pc:sldMasterMk cId="0" sldId="2147483648"/>
            <ac:spMk id="76" creationId="{833F8CFF-94A1-F16F-82D4-5CF9764F3C6F}"/>
          </ac:spMkLst>
        </pc:spChg>
        <pc:spChg chg="add del mod ord modVis">
          <ac:chgData name="Tran Duc Nam 20215228" userId="b8f8d61f-746d-4177-a821-cea8d1cc5b2d" providerId="ADAL" clId="{BD8BA4C2-5E15-4FFA-AB9B-C295A005D082}" dt="2023-07-14T03:58:26.247" v="2806"/>
          <ac:spMkLst>
            <pc:docMk/>
            <pc:sldMasterMk cId="0" sldId="2147483648"/>
            <ac:spMk id="77" creationId="{B6822E1B-1DFD-A29F-E92F-46D2C8262F3D}"/>
          </ac:spMkLst>
        </pc:spChg>
        <pc:spChg chg="add del mod ord modVis">
          <ac:chgData name="Tran Duc Nam 20215228" userId="b8f8d61f-746d-4177-a821-cea8d1cc5b2d" providerId="ADAL" clId="{BD8BA4C2-5E15-4FFA-AB9B-C295A005D082}" dt="2023-07-14T03:58:11.489" v="2796"/>
          <ac:spMkLst>
            <pc:docMk/>
            <pc:sldMasterMk cId="0" sldId="2147483648"/>
            <ac:spMk id="78" creationId="{B0D0F8A1-443A-5F78-7353-5D40759EB8B1}"/>
          </ac:spMkLst>
        </pc:spChg>
        <pc:spChg chg="add del mod ord modVis">
          <ac:chgData name="Tran Duc Nam 20215228" userId="b8f8d61f-746d-4177-a821-cea8d1cc5b2d" providerId="ADAL" clId="{BD8BA4C2-5E15-4FFA-AB9B-C295A005D082}" dt="2023-07-14T03:58:41.004" v="2843"/>
          <ac:spMkLst>
            <pc:docMk/>
            <pc:sldMasterMk cId="0" sldId="2147483648"/>
            <ac:spMk id="79" creationId="{74FA4DBB-5694-3A3C-DA46-6B0F9C4A2D79}"/>
          </ac:spMkLst>
        </pc:spChg>
        <pc:spChg chg="add del mod ord modVis">
          <ac:chgData name="Tran Duc Nam 20215228" userId="b8f8d61f-746d-4177-a821-cea8d1cc5b2d" providerId="ADAL" clId="{BD8BA4C2-5E15-4FFA-AB9B-C295A005D082}" dt="2023-07-14T03:58:55.856" v="2896"/>
          <ac:spMkLst>
            <pc:docMk/>
            <pc:sldMasterMk cId="0" sldId="2147483648"/>
            <ac:spMk id="80" creationId="{51CC5916-25D2-0347-7B87-E615720B1FD4}"/>
          </ac:spMkLst>
        </pc:spChg>
        <pc:spChg chg="add del mod ord modVis">
          <ac:chgData name="Tran Duc Nam 20215228" userId="b8f8d61f-746d-4177-a821-cea8d1cc5b2d" providerId="ADAL" clId="{BD8BA4C2-5E15-4FFA-AB9B-C295A005D082}" dt="2023-07-14T03:59:12.372" v="2926"/>
          <ac:spMkLst>
            <pc:docMk/>
            <pc:sldMasterMk cId="0" sldId="2147483648"/>
            <ac:spMk id="81" creationId="{59C4ED52-8CE5-3FF0-AFC1-72B9058FEB7C}"/>
          </ac:spMkLst>
        </pc:spChg>
        <pc:spChg chg="add del mod ord modVis">
          <ac:chgData name="Tran Duc Nam 20215228" userId="b8f8d61f-746d-4177-a821-cea8d1cc5b2d" providerId="ADAL" clId="{BD8BA4C2-5E15-4FFA-AB9B-C295A005D082}" dt="2023-07-14T03:59:27.200" v="2954"/>
          <ac:spMkLst>
            <pc:docMk/>
            <pc:sldMasterMk cId="0" sldId="2147483648"/>
            <ac:spMk id="82" creationId="{0DE17391-A46A-8508-9002-42CFBA0739AB}"/>
          </ac:spMkLst>
        </pc:spChg>
        <pc:spChg chg="add del mod ord modVis">
          <ac:chgData name="Tran Duc Nam 20215228" userId="b8f8d61f-746d-4177-a821-cea8d1cc5b2d" providerId="ADAL" clId="{BD8BA4C2-5E15-4FFA-AB9B-C295A005D082}" dt="2023-07-14T03:59:42.130" v="2996"/>
          <ac:spMkLst>
            <pc:docMk/>
            <pc:sldMasterMk cId="0" sldId="2147483648"/>
            <ac:spMk id="83" creationId="{BEA6516E-8696-7B19-7280-4E52859EAE4F}"/>
          </ac:spMkLst>
        </pc:spChg>
        <pc:spChg chg="add del mod ord modVis">
          <ac:chgData name="Tran Duc Nam 20215228" userId="b8f8d61f-746d-4177-a821-cea8d1cc5b2d" providerId="ADAL" clId="{BD8BA4C2-5E15-4FFA-AB9B-C295A005D082}" dt="2023-07-14T03:59:57.080" v="3078"/>
          <ac:spMkLst>
            <pc:docMk/>
            <pc:sldMasterMk cId="0" sldId="2147483648"/>
            <ac:spMk id="84" creationId="{0627AD31-FA6D-E24A-9404-4573E729FA28}"/>
          </ac:spMkLst>
        </pc:spChg>
        <pc:spChg chg="add del mod ord modVis">
          <ac:chgData name="Tran Duc Nam 20215228" userId="b8f8d61f-746d-4177-a821-cea8d1cc5b2d" providerId="ADAL" clId="{BD8BA4C2-5E15-4FFA-AB9B-C295A005D082}" dt="2023-07-14T04:00:12.486" v="3110"/>
          <ac:spMkLst>
            <pc:docMk/>
            <pc:sldMasterMk cId="0" sldId="2147483648"/>
            <ac:spMk id="85" creationId="{55C03F41-613D-DE49-A163-3F72216182F7}"/>
          </ac:spMkLst>
        </pc:spChg>
        <pc:spChg chg="add del mod ord modVis">
          <ac:chgData name="Tran Duc Nam 20215228" userId="b8f8d61f-746d-4177-a821-cea8d1cc5b2d" providerId="ADAL" clId="{BD8BA4C2-5E15-4FFA-AB9B-C295A005D082}" dt="2023-07-14T04:00:27.409" v="3141"/>
          <ac:spMkLst>
            <pc:docMk/>
            <pc:sldMasterMk cId="0" sldId="2147483648"/>
            <ac:spMk id="86" creationId="{676EF94B-F600-EF98-F5FB-D727A31B625D}"/>
          </ac:spMkLst>
        </pc:spChg>
        <pc:spChg chg="add del mod ord modVis">
          <ac:chgData name="Tran Duc Nam 20215228" userId="b8f8d61f-746d-4177-a821-cea8d1cc5b2d" providerId="ADAL" clId="{BD8BA4C2-5E15-4FFA-AB9B-C295A005D082}" dt="2023-07-14T04:01:10.242" v="3171"/>
          <ac:spMkLst>
            <pc:docMk/>
            <pc:sldMasterMk cId="0" sldId="2147483648"/>
            <ac:spMk id="87" creationId="{6CF4D927-9997-40B8-4370-B56F8EE932A4}"/>
          </ac:spMkLst>
        </pc:spChg>
        <pc:spChg chg="add del mod ord modVis">
          <ac:chgData name="Tran Duc Nam 20215228" userId="b8f8d61f-746d-4177-a821-cea8d1cc5b2d" providerId="ADAL" clId="{BD8BA4C2-5E15-4FFA-AB9B-C295A005D082}" dt="2023-07-14T04:01:23.468" v="3202"/>
          <ac:spMkLst>
            <pc:docMk/>
            <pc:sldMasterMk cId="0" sldId="2147483648"/>
            <ac:spMk id="88" creationId="{DCA7EA47-D22E-3648-4BDF-AE80E834A68C}"/>
          </ac:spMkLst>
        </pc:spChg>
        <pc:spChg chg="add del mod ord modVis">
          <ac:chgData name="Tran Duc Nam 20215228" userId="b8f8d61f-746d-4177-a821-cea8d1cc5b2d" providerId="ADAL" clId="{BD8BA4C2-5E15-4FFA-AB9B-C295A005D082}" dt="2023-07-14T04:02:14.840" v="3234"/>
          <ac:spMkLst>
            <pc:docMk/>
            <pc:sldMasterMk cId="0" sldId="2147483648"/>
            <ac:spMk id="89" creationId="{E47E4A9A-0778-73AE-0D7F-104B933F3135}"/>
          </ac:spMkLst>
        </pc:spChg>
        <pc:spChg chg="add del mod ord modVis">
          <ac:chgData name="Tran Duc Nam 20215228" userId="b8f8d61f-746d-4177-a821-cea8d1cc5b2d" providerId="ADAL" clId="{BD8BA4C2-5E15-4FFA-AB9B-C295A005D082}" dt="2023-07-14T04:02:31.614" v="3266"/>
          <ac:spMkLst>
            <pc:docMk/>
            <pc:sldMasterMk cId="0" sldId="2147483648"/>
            <ac:spMk id="90" creationId="{CB14DCC5-307A-1C1A-3F5C-C8504984ED02}"/>
          </ac:spMkLst>
        </pc:spChg>
        <pc:spChg chg="add del mod ord modVis">
          <ac:chgData name="Tran Duc Nam 20215228" userId="b8f8d61f-746d-4177-a821-cea8d1cc5b2d" providerId="ADAL" clId="{BD8BA4C2-5E15-4FFA-AB9B-C295A005D082}" dt="2023-07-14T04:13:18.352" v="3295"/>
          <ac:spMkLst>
            <pc:docMk/>
            <pc:sldMasterMk cId="0" sldId="2147483648"/>
            <ac:spMk id="91" creationId="{6E97CC4A-D67D-B6AA-D913-F06624F12C7F}"/>
          </ac:spMkLst>
        </pc:spChg>
        <pc:spChg chg="add del mod ord modVis">
          <ac:chgData name="Tran Duc Nam 20215228" userId="b8f8d61f-746d-4177-a821-cea8d1cc5b2d" providerId="ADAL" clId="{BD8BA4C2-5E15-4FFA-AB9B-C295A005D082}" dt="2023-07-14T04:21:43.072" v="3323"/>
          <ac:spMkLst>
            <pc:docMk/>
            <pc:sldMasterMk cId="0" sldId="2147483648"/>
            <ac:spMk id="92" creationId="{C666F1C8-424B-5441-0D98-AC39C3E794FA}"/>
          </ac:spMkLst>
        </pc:spChg>
        <pc:spChg chg="add del mod ord modVis">
          <ac:chgData name="Tran Duc Nam 20215228" userId="b8f8d61f-746d-4177-a821-cea8d1cc5b2d" providerId="ADAL" clId="{BD8BA4C2-5E15-4FFA-AB9B-C295A005D082}" dt="2023-07-14T04:21:58.679" v="3351"/>
          <ac:spMkLst>
            <pc:docMk/>
            <pc:sldMasterMk cId="0" sldId="2147483648"/>
            <ac:spMk id="93" creationId="{6E70B251-F8F6-8B99-CFBB-909E64456253}"/>
          </ac:spMkLst>
        </pc:spChg>
        <pc:spChg chg="add del mod ord modVis">
          <ac:chgData name="Tran Duc Nam 20215228" userId="b8f8d61f-746d-4177-a821-cea8d1cc5b2d" providerId="ADAL" clId="{BD8BA4C2-5E15-4FFA-AB9B-C295A005D082}" dt="2023-07-14T04:22:12.859" v="3388"/>
          <ac:spMkLst>
            <pc:docMk/>
            <pc:sldMasterMk cId="0" sldId="2147483648"/>
            <ac:spMk id="94" creationId="{36439623-20D4-1F98-DEC8-E5D0A5DF0D59}"/>
          </ac:spMkLst>
        </pc:spChg>
        <pc:spChg chg="add del mod ord modVis">
          <ac:chgData name="Tran Duc Nam 20215228" userId="b8f8d61f-746d-4177-a821-cea8d1cc5b2d" providerId="ADAL" clId="{BD8BA4C2-5E15-4FFA-AB9B-C295A005D082}" dt="2023-07-14T04:22:26.056" v="3453"/>
          <ac:spMkLst>
            <pc:docMk/>
            <pc:sldMasterMk cId="0" sldId="2147483648"/>
            <ac:spMk id="95" creationId="{5F562399-061C-CBD2-75FC-259A9D9F80B9}"/>
          </ac:spMkLst>
        </pc:spChg>
        <pc:spChg chg="add del mod ord modVis">
          <ac:chgData name="Tran Duc Nam 20215228" userId="b8f8d61f-746d-4177-a821-cea8d1cc5b2d" providerId="ADAL" clId="{BD8BA4C2-5E15-4FFA-AB9B-C295A005D082}" dt="2023-07-14T04:23:19.273" v="3482"/>
          <ac:spMkLst>
            <pc:docMk/>
            <pc:sldMasterMk cId="0" sldId="2147483648"/>
            <ac:spMk id="96" creationId="{DD25F1DC-982D-24CC-0061-7F59B083D947}"/>
          </ac:spMkLst>
        </pc:spChg>
        <pc:spChg chg="add del mod ord modVis">
          <ac:chgData name="Tran Duc Nam 20215228" userId="b8f8d61f-746d-4177-a821-cea8d1cc5b2d" providerId="ADAL" clId="{BD8BA4C2-5E15-4FFA-AB9B-C295A005D082}" dt="2023-07-14T04:23:32.902" v="3512"/>
          <ac:spMkLst>
            <pc:docMk/>
            <pc:sldMasterMk cId="0" sldId="2147483648"/>
            <ac:spMk id="97" creationId="{16491D76-41B1-C0C1-C4E5-6EB6F462822B}"/>
          </ac:spMkLst>
        </pc:spChg>
        <pc:spChg chg="add del mod ord modVis">
          <ac:chgData name="Tran Duc Nam 20215228" userId="b8f8d61f-746d-4177-a821-cea8d1cc5b2d" providerId="ADAL" clId="{BD8BA4C2-5E15-4FFA-AB9B-C295A005D082}" dt="2023-07-14T04:23:46.288" v="3545"/>
          <ac:spMkLst>
            <pc:docMk/>
            <pc:sldMasterMk cId="0" sldId="2147483648"/>
            <ac:spMk id="98" creationId="{235B34D1-7AE8-90C5-64A8-ACCF6AE34B19}"/>
          </ac:spMkLst>
        </pc:spChg>
        <pc:spChg chg="add del mod ord modVis">
          <ac:chgData name="Tran Duc Nam 20215228" userId="b8f8d61f-746d-4177-a821-cea8d1cc5b2d" providerId="ADAL" clId="{BD8BA4C2-5E15-4FFA-AB9B-C295A005D082}" dt="2023-07-14T04:23:59.370" v="3575"/>
          <ac:spMkLst>
            <pc:docMk/>
            <pc:sldMasterMk cId="0" sldId="2147483648"/>
            <ac:spMk id="99" creationId="{9EBC2651-C16F-E58C-6F8D-FCD81BC07060}"/>
          </ac:spMkLst>
        </pc:spChg>
        <pc:spChg chg="add del mod ord modVis">
          <ac:chgData name="Tran Duc Nam 20215228" userId="b8f8d61f-746d-4177-a821-cea8d1cc5b2d" providerId="ADAL" clId="{BD8BA4C2-5E15-4FFA-AB9B-C295A005D082}" dt="2023-07-14T04:24:42.589" v="3607"/>
          <ac:spMkLst>
            <pc:docMk/>
            <pc:sldMasterMk cId="0" sldId="2147483648"/>
            <ac:spMk id="100" creationId="{CBBE7C20-BB54-AB59-716B-6846E1A474D1}"/>
          </ac:spMkLst>
        </pc:spChg>
        <pc:spChg chg="add del mod ord modVis">
          <ac:chgData name="Tran Duc Nam 20215228" userId="b8f8d61f-746d-4177-a821-cea8d1cc5b2d" providerId="ADAL" clId="{BD8BA4C2-5E15-4FFA-AB9B-C295A005D082}" dt="2023-07-14T04:24:48.577" v="3635"/>
          <ac:spMkLst>
            <pc:docMk/>
            <pc:sldMasterMk cId="0" sldId="2147483648"/>
            <ac:spMk id="101" creationId="{B17BB8C2-5EEE-FD43-7C8E-AF82FF8DFC1B}"/>
          </ac:spMkLst>
        </pc:spChg>
        <pc:spChg chg="add del mod ord modVis">
          <ac:chgData name="Tran Duc Nam 20215228" userId="b8f8d61f-746d-4177-a821-cea8d1cc5b2d" providerId="ADAL" clId="{BD8BA4C2-5E15-4FFA-AB9B-C295A005D082}" dt="2023-07-14T04:24:56.130" v="3663"/>
          <ac:spMkLst>
            <pc:docMk/>
            <pc:sldMasterMk cId="0" sldId="2147483648"/>
            <ac:spMk id="102" creationId="{DFE35FB7-9133-346A-5832-8393067844C8}"/>
          </ac:spMkLst>
        </pc:spChg>
        <pc:spChg chg="add del mod ord modVis">
          <ac:chgData name="Tran Duc Nam 20215228" userId="b8f8d61f-746d-4177-a821-cea8d1cc5b2d" providerId="ADAL" clId="{BD8BA4C2-5E15-4FFA-AB9B-C295A005D082}" dt="2023-07-14T04:25:25.122" v="3743"/>
          <ac:spMkLst>
            <pc:docMk/>
            <pc:sldMasterMk cId="0" sldId="2147483648"/>
            <ac:spMk id="103" creationId="{2D0044CC-1DE2-3E40-838E-E65726EC905D}"/>
          </ac:spMkLst>
        </pc:spChg>
        <pc:spChg chg="add del mod ord modVis">
          <ac:chgData name="Tran Duc Nam 20215228" userId="b8f8d61f-746d-4177-a821-cea8d1cc5b2d" providerId="ADAL" clId="{BD8BA4C2-5E15-4FFA-AB9B-C295A005D082}" dt="2023-07-14T04:25:11.457" v="3734"/>
          <ac:spMkLst>
            <pc:docMk/>
            <pc:sldMasterMk cId="0" sldId="2147483648"/>
            <ac:spMk id="104" creationId="{EFD5B9E6-3D2F-9EED-EE66-DEA621C0167C}"/>
          </ac:spMkLst>
        </pc:spChg>
        <pc:spChg chg="add del mod ord modVis">
          <ac:chgData name="Tran Duc Nam 20215228" userId="b8f8d61f-746d-4177-a821-cea8d1cc5b2d" providerId="ADAL" clId="{BD8BA4C2-5E15-4FFA-AB9B-C295A005D082}" dt="2023-07-14T04:25:50.656" v="3828"/>
          <ac:spMkLst>
            <pc:docMk/>
            <pc:sldMasterMk cId="0" sldId="2147483648"/>
            <ac:spMk id="105" creationId="{891DB629-FA71-6A89-7969-BE901CB44E14}"/>
          </ac:spMkLst>
        </pc:spChg>
        <pc:spChg chg="add del mod ord modVis">
          <ac:chgData name="Tran Duc Nam 20215228" userId="b8f8d61f-746d-4177-a821-cea8d1cc5b2d" providerId="ADAL" clId="{BD8BA4C2-5E15-4FFA-AB9B-C295A005D082}" dt="2023-07-14T04:25:39.323" v="3818"/>
          <ac:spMkLst>
            <pc:docMk/>
            <pc:sldMasterMk cId="0" sldId="2147483648"/>
            <ac:spMk id="106" creationId="{5020DFDE-2CA5-820F-587E-A2F334D8706D}"/>
          </ac:spMkLst>
        </pc:spChg>
        <pc:spChg chg="add del mod ord modVis">
          <ac:chgData name="Tran Duc Nam 20215228" userId="b8f8d61f-746d-4177-a821-cea8d1cc5b2d" providerId="ADAL" clId="{BD8BA4C2-5E15-4FFA-AB9B-C295A005D082}" dt="2023-07-14T04:26:03.968" v="3859"/>
          <ac:spMkLst>
            <pc:docMk/>
            <pc:sldMasterMk cId="0" sldId="2147483648"/>
            <ac:spMk id="107" creationId="{D015B604-900F-030A-5BAC-AC226D51DE95}"/>
          </ac:spMkLst>
        </pc:spChg>
        <pc:spChg chg="add del mod ord modVis">
          <ac:chgData name="Tran Duc Nam 20215228" userId="b8f8d61f-746d-4177-a821-cea8d1cc5b2d" providerId="ADAL" clId="{BD8BA4C2-5E15-4FFA-AB9B-C295A005D082}" dt="2023-07-14T04:26:21.619" v="3890"/>
          <ac:spMkLst>
            <pc:docMk/>
            <pc:sldMasterMk cId="0" sldId="2147483648"/>
            <ac:spMk id="108" creationId="{3E8C641E-6023-8244-FCED-EAB0B0BBF0C4}"/>
          </ac:spMkLst>
        </pc:spChg>
        <pc:spChg chg="add del mod ord modVis">
          <ac:chgData name="Tran Duc Nam 20215228" userId="b8f8d61f-746d-4177-a821-cea8d1cc5b2d" providerId="ADAL" clId="{BD8BA4C2-5E15-4FFA-AB9B-C295A005D082}" dt="2023-07-14T04:26:26.589" v="3918"/>
          <ac:spMkLst>
            <pc:docMk/>
            <pc:sldMasterMk cId="0" sldId="2147483648"/>
            <ac:spMk id="109" creationId="{001C84AB-039D-5DA6-A2FA-D2EAD2632D46}"/>
          </ac:spMkLst>
        </pc:spChg>
        <pc:spChg chg="add del mod ord modVis">
          <ac:chgData name="Tran Duc Nam 20215228" userId="b8f8d61f-746d-4177-a821-cea8d1cc5b2d" providerId="ADAL" clId="{BD8BA4C2-5E15-4FFA-AB9B-C295A005D082}" dt="2023-07-14T04:26:35.049" v="3946"/>
          <ac:spMkLst>
            <pc:docMk/>
            <pc:sldMasterMk cId="0" sldId="2147483648"/>
            <ac:spMk id="110" creationId="{FFBD074B-C549-5913-5B26-7EA2AA6BB238}"/>
          </ac:spMkLst>
        </pc:spChg>
        <pc:spChg chg="add del mod ord modVis">
          <ac:chgData name="Tran Duc Nam 20215228" userId="b8f8d61f-746d-4177-a821-cea8d1cc5b2d" providerId="ADAL" clId="{BD8BA4C2-5E15-4FFA-AB9B-C295A005D082}" dt="2023-07-14T04:26:48.600" v="3978"/>
          <ac:spMkLst>
            <pc:docMk/>
            <pc:sldMasterMk cId="0" sldId="2147483648"/>
            <ac:spMk id="111" creationId="{3866C084-BD2D-189A-F353-35EB3758790A}"/>
          </ac:spMkLst>
        </pc:spChg>
        <pc:spChg chg="add del mod ord modVis">
          <ac:chgData name="Tran Duc Nam 20215228" userId="b8f8d61f-746d-4177-a821-cea8d1cc5b2d" providerId="ADAL" clId="{BD8BA4C2-5E15-4FFA-AB9B-C295A005D082}" dt="2023-07-14T04:27:03.809" v="4010"/>
          <ac:spMkLst>
            <pc:docMk/>
            <pc:sldMasterMk cId="0" sldId="2147483648"/>
            <ac:spMk id="112" creationId="{9A489392-4F62-3D67-4781-4AA30ECB0E7F}"/>
          </ac:spMkLst>
        </pc:spChg>
        <pc:spChg chg="add del mod ord modVis">
          <ac:chgData name="Tran Duc Nam 20215228" userId="b8f8d61f-746d-4177-a821-cea8d1cc5b2d" providerId="ADAL" clId="{BD8BA4C2-5E15-4FFA-AB9B-C295A005D082}" dt="2023-07-14T04:27:17.333" v="4039"/>
          <ac:spMkLst>
            <pc:docMk/>
            <pc:sldMasterMk cId="0" sldId="2147483648"/>
            <ac:spMk id="113" creationId="{1E692E28-F34E-5D2F-3FE8-888F18E3DF5D}"/>
          </ac:spMkLst>
        </pc:spChg>
        <pc:spChg chg="add del mod ord modVis">
          <ac:chgData name="Tran Duc Nam 20215228" userId="b8f8d61f-746d-4177-a821-cea8d1cc5b2d" providerId="ADAL" clId="{BD8BA4C2-5E15-4FFA-AB9B-C295A005D082}" dt="2023-07-14T04:27:31.096" v="4067"/>
          <ac:spMkLst>
            <pc:docMk/>
            <pc:sldMasterMk cId="0" sldId="2147483648"/>
            <ac:spMk id="114" creationId="{6A61FD03-5F18-D8B5-4065-C02ACCDD2270}"/>
          </ac:spMkLst>
        </pc:spChg>
        <pc:spChg chg="add del mod ord modVis">
          <ac:chgData name="Tran Duc Nam 20215228" userId="b8f8d61f-746d-4177-a821-cea8d1cc5b2d" providerId="ADAL" clId="{BD8BA4C2-5E15-4FFA-AB9B-C295A005D082}" dt="2023-07-14T04:28:18.637" v="4125"/>
          <ac:spMkLst>
            <pc:docMk/>
            <pc:sldMasterMk cId="0" sldId="2147483648"/>
            <ac:spMk id="115" creationId="{9FF2D0B5-4DD6-9467-225E-77B8C6AA5BF6}"/>
          </ac:spMkLst>
        </pc:spChg>
        <pc:spChg chg="add del mod ord modVis">
          <ac:chgData name="Tran Duc Nam 20215228" userId="b8f8d61f-746d-4177-a821-cea8d1cc5b2d" providerId="ADAL" clId="{BD8BA4C2-5E15-4FFA-AB9B-C295A005D082}" dt="2023-07-14T04:28:33.364" v="4200"/>
          <ac:spMkLst>
            <pc:docMk/>
            <pc:sldMasterMk cId="0" sldId="2147483648"/>
            <ac:spMk id="116" creationId="{F7986323-95B0-04B0-1E31-EAE921E335B2}"/>
          </ac:spMkLst>
        </pc:spChg>
        <pc:spChg chg="add del mod ord modVis">
          <ac:chgData name="Tran Duc Nam 20215228" userId="b8f8d61f-746d-4177-a821-cea8d1cc5b2d" providerId="ADAL" clId="{BD8BA4C2-5E15-4FFA-AB9B-C295A005D082}" dt="2023-07-14T04:29:23.865" v="4235"/>
          <ac:spMkLst>
            <pc:docMk/>
            <pc:sldMasterMk cId="0" sldId="2147483648"/>
            <ac:spMk id="117" creationId="{19BF8D18-F6A2-B07A-42F7-FC42E9298D3F}"/>
          </ac:spMkLst>
        </pc:spChg>
        <pc:spChg chg="add del mod ord modVis">
          <ac:chgData name="Tran Duc Nam 20215228" userId="b8f8d61f-746d-4177-a821-cea8d1cc5b2d" providerId="ADAL" clId="{BD8BA4C2-5E15-4FFA-AB9B-C295A005D082}" dt="2023-07-14T04:29:37.442" v="4271"/>
          <ac:spMkLst>
            <pc:docMk/>
            <pc:sldMasterMk cId="0" sldId="2147483648"/>
            <ac:spMk id="118" creationId="{9BBEF61D-A248-82CC-FFBB-0E32B00758E2}"/>
          </ac:spMkLst>
        </pc:spChg>
        <pc:spChg chg="add del mod ord modVis">
          <ac:chgData name="Tran Duc Nam 20215228" userId="b8f8d61f-746d-4177-a821-cea8d1cc5b2d" providerId="ADAL" clId="{BD8BA4C2-5E15-4FFA-AB9B-C295A005D082}" dt="2023-07-14T04:29:50.909" v="4301"/>
          <ac:spMkLst>
            <pc:docMk/>
            <pc:sldMasterMk cId="0" sldId="2147483648"/>
            <ac:spMk id="119" creationId="{61F69F0E-6372-7850-E765-9C4737AC80FC}"/>
          </ac:spMkLst>
        </pc:spChg>
        <pc:spChg chg="add del mod ord modVis">
          <ac:chgData name="Tran Duc Nam 20215228" userId="b8f8d61f-746d-4177-a821-cea8d1cc5b2d" providerId="ADAL" clId="{BD8BA4C2-5E15-4FFA-AB9B-C295A005D082}" dt="2023-07-14T04:30:00.267" v="4329"/>
          <ac:spMkLst>
            <pc:docMk/>
            <pc:sldMasterMk cId="0" sldId="2147483648"/>
            <ac:spMk id="120" creationId="{B616E7DB-1090-19BF-5AFC-905EC02F4934}"/>
          </ac:spMkLst>
        </pc:spChg>
        <pc:spChg chg="add del mod ord modVis">
          <ac:chgData name="Tran Duc Nam 20215228" userId="b8f8d61f-746d-4177-a821-cea8d1cc5b2d" providerId="ADAL" clId="{BD8BA4C2-5E15-4FFA-AB9B-C295A005D082}" dt="2023-07-14T04:30:52.112" v="4358"/>
          <ac:spMkLst>
            <pc:docMk/>
            <pc:sldMasterMk cId="0" sldId="2147483648"/>
            <ac:spMk id="121" creationId="{8D79136F-E959-1F54-79B0-2E07E430386E}"/>
          </ac:spMkLst>
        </pc:spChg>
        <pc:spChg chg="add del mod ord modVis">
          <ac:chgData name="Tran Duc Nam 20215228" userId="b8f8d61f-746d-4177-a821-cea8d1cc5b2d" providerId="ADAL" clId="{BD8BA4C2-5E15-4FFA-AB9B-C295A005D082}" dt="2023-07-14T04:31:16.247" v="4411"/>
          <ac:spMkLst>
            <pc:docMk/>
            <pc:sldMasterMk cId="0" sldId="2147483648"/>
            <ac:spMk id="122" creationId="{F20813D0-7348-0751-96E1-1E52B138ED30}"/>
          </ac:spMkLst>
        </pc:spChg>
        <pc:spChg chg="add del mod ord modVis">
          <ac:chgData name="Tran Duc Nam 20215228" userId="b8f8d61f-746d-4177-a821-cea8d1cc5b2d" providerId="ADAL" clId="{BD8BA4C2-5E15-4FFA-AB9B-C295A005D082}" dt="2023-07-14T04:31:50.089" v="4458"/>
          <ac:spMkLst>
            <pc:docMk/>
            <pc:sldMasterMk cId="0" sldId="2147483648"/>
            <ac:spMk id="123" creationId="{B9535F77-B10D-B5CA-DB7D-F2569242E104}"/>
          </ac:spMkLst>
        </pc:spChg>
        <pc:spChg chg="add del mod ord modVis">
          <ac:chgData name="Tran Duc Nam 20215228" userId="b8f8d61f-746d-4177-a821-cea8d1cc5b2d" providerId="ADAL" clId="{BD8BA4C2-5E15-4FFA-AB9B-C295A005D082}" dt="2023-07-14T04:32:03.416" v="4538"/>
          <ac:spMkLst>
            <pc:docMk/>
            <pc:sldMasterMk cId="0" sldId="2147483648"/>
            <ac:spMk id="124" creationId="{CCF55315-9453-A27B-DCFF-EF06CA45AC3B}"/>
          </ac:spMkLst>
        </pc:spChg>
        <pc:spChg chg="add del mod ord modVis">
          <ac:chgData name="Tran Duc Nam 20215228" userId="b8f8d61f-746d-4177-a821-cea8d1cc5b2d" providerId="ADAL" clId="{BD8BA4C2-5E15-4FFA-AB9B-C295A005D082}" dt="2023-07-14T04:32:17.837" v="4569"/>
          <ac:spMkLst>
            <pc:docMk/>
            <pc:sldMasterMk cId="0" sldId="2147483648"/>
            <ac:spMk id="125" creationId="{DF5A304C-9386-E99A-2BDF-42785D8E275C}"/>
          </ac:spMkLst>
        </pc:spChg>
        <pc:spChg chg="add del mod ord modVis">
          <ac:chgData name="Tran Duc Nam 20215228" userId="b8f8d61f-746d-4177-a821-cea8d1cc5b2d" providerId="ADAL" clId="{BD8BA4C2-5E15-4FFA-AB9B-C295A005D082}" dt="2023-07-14T04:32:32.846" v="4602"/>
          <ac:spMkLst>
            <pc:docMk/>
            <pc:sldMasterMk cId="0" sldId="2147483648"/>
            <ac:spMk id="126" creationId="{A9403A9F-2F5B-6219-0186-0D99B6F823C4}"/>
          </ac:spMkLst>
        </pc:spChg>
        <pc:spChg chg="add del mod ord modVis">
          <ac:chgData name="Tran Duc Nam 20215228" userId="b8f8d61f-746d-4177-a821-cea8d1cc5b2d" providerId="ADAL" clId="{BD8BA4C2-5E15-4FFA-AB9B-C295A005D082}" dt="2023-07-14T04:32:48.630" v="4635"/>
          <ac:spMkLst>
            <pc:docMk/>
            <pc:sldMasterMk cId="0" sldId="2147483648"/>
            <ac:spMk id="127" creationId="{31036771-4703-1765-252F-CEA2BE174D3A}"/>
          </ac:spMkLst>
        </pc:spChg>
        <pc:spChg chg="add del mod ord modVis">
          <ac:chgData name="Tran Duc Nam 20215228" userId="b8f8d61f-746d-4177-a821-cea8d1cc5b2d" providerId="ADAL" clId="{BD8BA4C2-5E15-4FFA-AB9B-C295A005D082}" dt="2023-07-14T04:33:02.653" v="4663"/>
          <ac:spMkLst>
            <pc:docMk/>
            <pc:sldMasterMk cId="0" sldId="2147483648"/>
            <ac:spMk id="128" creationId="{896578EA-EF3C-047A-D747-083E145A709C}"/>
          </ac:spMkLst>
        </pc:spChg>
        <pc:spChg chg="add del mod ord modVis">
          <ac:chgData name="Tran Duc Nam 20215228" userId="b8f8d61f-746d-4177-a821-cea8d1cc5b2d" providerId="ADAL" clId="{BD8BA4C2-5E15-4FFA-AB9B-C295A005D082}" dt="2023-07-14T04:33:17.750" v="4699"/>
          <ac:spMkLst>
            <pc:docMk/>
            <pc:sldMasterMk cId="0" sldId="2147483648"/>
            <ac:spMk id="129" creationId="{9D2E763F-13C2-C0A8-66C0-A2B2F567B0E4}"/>
          </ac:spMkLst>
        </pc:spChg>
        <pc:spChg chg="add del mod ord modVis">
          <ac:chgData name="Tran Duc Nam 20215228" userId="b8f8d61f-746d-4177-a821-cea8d1cc5b2d" providerId="ADAL" clId="{BD8BA4C2-5E15-4FFA-AB9B-C295A005D082}" dt="2023-07-14T04:33:32.067" v="4736"/>
          <ac:spMkLst>
            <pc:docMk/>
            <pc:sldMasterMk cId="0" sldId="2147483648"/>
            <ac:spMk id="130" creationId="{B3BEB941-A89A-5FD5-D911-12CE271CB61A}"/>
          </ac:spMkLst>
        </pc:spChg>
        <pc:spChg chg="add del mod ord modVis">
          <ac:chgData name="Tran Duc Nam 20215228" userId="b8f8d61f-746d-4177-a821-cea8d1cc5b2d" providerId="ADAL" clId="{BD8BA4C2-5E15-4FFA-AB9B-C295A005D082}" dt="2023-07-14T04:33:58.964" v="4817"/>
          <ac:spMkLst>
            <pc:docMk/>
            <pc:sldMasterMk cId="0" sldId="2147483648"/>
            <ac:spMk id="131" creationId="{2B66BB75-53B4-8EE5-C5CB-A33D51CAACED}"/>
          </ac:spMkLst>
        </pc:spChg>
        <pc:spChg chg="add del mod ord modVis">
          <ac:chgData name="Tran Duc Nam 20215228" userId="b8f8d61f-746d-4177-a821-cea8d1cc5b2d" providerId="ADAL" clId="{BD8BA4C2-5E15-4FFA-AB9B-C295A005D082}" dt="2023-07-14T04:33:46.034" v="4808"/>
          <ac:spMkLst>
            <pc:docMk/>
            <pc:sldMasterMk cId="0" sldId="2147483648"/>
            <ac:spMk id="132" creationId="{009273D8-99DB-C09F-310A-317CE51A30A6}"/>
          </ac:spMkLst>
        </pc:spChg>
        <pc:spChg chg="add del mod ord modVis">
          <ac:chgData name="Tran Duc Nam 20215228" userId="b8f8d61f-746d-4177-a821-cea8d1cc5b2d" providerId="ADAL" clId="{BD8BA4C2-5E15-4FFA-AB9B-C295A005D082}" dt="2023-07-14T04:34:11.883" v="4846"/>
          <ac:spMkLst>
            <pc:docMk/>
            <pc:sldMasterMk cId="0" sldId="2147483648"/>
            <ac:spMk id="133" creationId="{0E1AD62E-9ABD-6EF2-7B45-6C55D68A6DC0}"/>
          </ac:spMkLst>
        </pc:spChg>
        <pc:spChg chg="add del mod ord modVis">
          <ac:chgData name="Tran Duc Nam 20215228" userId="b8f8d61f-746d-4177-a821-cea8d1cc5b2d" providerId="ADAL" clId="{BD8BA4C2-5E15-4FFA-AB9B-C295A005D082}" dt="2023-07-14T04:34:18.519" v="4874"/>
          <ac:spMkLst>
            <pc:docMk/>
            <pc:sldMasterMk cId="0" sldId="2147483648"/>
            <ac:spMk id="134" creationId="{D6BCB128-4588-54E0-BC52-E27F361DD4A0}"/>
          </ac:spMkLst>
        </pc:spChg>
        <pc:spChg chg="add del mod ord modVis">
          <ac:chgData name="Tran Duc Nam 20215228" userId="b8f8d61f-746d-4177-a821-cea8d1cc5b2d" providerId="ADAL" clId="{BD8BA4C2-5E15-4FFA-AB9B-C295A005D082}" dt="2023-07-14T04:34:26.535" v="4902"/>
          <ac:spMkLst>
            <pc:docMk/>
            <pc:sldMasterMk cId="0" sldId="2147483648"/>
            <ac:spMk id="135" creationId="{A79CBF38-91A0-DB6A-E55A-C210A70FA341}"/>
          </ac:spMkLst>
        </pc:spChg>
        <pc:spChg chg="add del mod ord modVis">
          <ac:chgData name="Tran Duc Nam 20215228" userId="b8f8d61f-746d-4177-a821-cea8d1cc5b2d" providerId="ADAL" clId="{BD8BA4C2-5E15-4FFA-AB9B-C295A005D082}" dt="2023-07-14T04:34:41.377" v="4933"/>
          <ac:spMkLst>
            <pc:docMk/>
            <pc:sldMasterMk cId="0" sldId="2147483648"/>
            <ac:spMk id="136" creationId="{F2033A19-EF18-2541-EFF6-1BEA64EC2C77}"/>
          </ac:spMkLst>
        </pc:spChg>
        <pc:spChg chg="add del mod ord modVis">
          <ac:chgData name="Tran Duc Nam 20215228" userId="b8f8d61f-746d-4177-a821-cea8d1cc5b2d" providerId="ADAL" clId="{BD8BA4C2-5E15-4FFA-AB9B-C295A005D082}" dt="2023-07-14T04:34:58.586" v="4977"/>
          <ac:spMkLst>
            <pc:docMk/>
            <pc:sldMasterMk cId="0" sldId="2147483648"/>
            <ac:spMk id="137" creationId="{50FFB2F8-B7D3-DB5E-0353-A787D56B005A}"/>
          </ac:spMkLst>
        </pc:spChg>
        <pc:spChg chg="add mod ord modVis">
          <ac:chgData name="Tran Duc Nam 20215228" userId="b8f8d61f-746d-4177-a821-cea8d1cc5b2d" providerId="ADAL" clId="{BD8BA4C2-5E15-4FFA-AB9B-C295A005D082}" dt="2023-07-14T04:34:58.604" v="5000"/>
          <ac:spMkLst>
            <pc:docMk/>
            <pc:sldMasterMk cId="0" sldId="2147483648"/>
            <ac:spMk id="138" creationId="{337582D8-EA47-5F37-7AED-8F668D8175EE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9Slide.vn - 2019">
            <a:extLst>
              <a:ext uri="{FF2B5EF4-FFF2-40B4-BE49-F238E27FC236}">
                <a16:creationId xmlns:a16="http://schemas.microsoft.com/office/drawing/2014/main" id="{337582D8-EA47-5F37-7AED-8F668D8175EE}"/>
              </a:ext>
            </a:extLst>
          </p:cNvPr>
          <p:cNvSpPr txBox="1"/>
          <p:nvPr userDrawn="1"/>
        </p:nvSpPr>
        <p:spPr>
          <a:xfrm>
            <a:off x="0" y="-1789331"/>
            <a:ext cx="18288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6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svg"/><Relationship Id="rId7" Type="http://schemas.openxmlformats.org/officeDocument/2006/relationships/image" Target="../media/image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9.png"/><Relationship Id="rId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svg"/><Relationship Id="rId7" Type="http://schemas.openxmlformats.org/officeDocument/2006/relationships/image" Target="../media/image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svg"/><Relationship Id="rId7" Type="http://schemas.openxmlformats.org/officeDocument/2006/relationships/image" Target="../media/image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7.svg"/><Relationship Id="rId7" Type="http://schemas.openxmlformats.org/officeDocument/2006/relationships/image" Target="../media/image33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27.svg"/><Relationship Id="rId7" Type="http://schemas.openxmlformats.org/officeDocument/2006/relationships/image" Target="../media/image3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1127332"/>
            <a:ext cx="5143500" cy="431386"/>
            <a:chOff x="0" y="0"/>
            <a:chExt cx="6858001" cy="57518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102795" y="78041"/>
              <a:ext cx="57552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IT4110E - Scientific Computing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51761">
            <a:off x="10912533" y="-4157532"/>
            <a:ext cx="10454404" cy="76222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-4939101" y="6712177"/>
            <a:ext cx="11422613" cy="83281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0E4EAE-8995-FCC7-F562-89DAD2BCBE13}"/>
              </a:ext>
            </a:extLst>
          </p:cNvPr>
          <p:cNvGrpSpPr/>
          <p:nvPr/>
        </p:nvGrpSpPr>
        <p:grpSpPr>
          <a:xfrm>
            <a:off x="0" y="3549131"/>
            <a:ext cx="18288000" cy="3188738"/>
            <a:chOff x="0" y="3163268"/>
            <a:chExt cx="18288000" cy="318873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5724626"/>
              <a:ext cx="18288000" cy="6273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Muli Regular"/>
                </a:rPr>
                <a:t>Group 9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163268"/>
              <a:ext cx="18287999" cy="23083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002"/>
                </a:lnSpc>
              </a:pPr>
              <a:r>
                <a:rPr lang="en-US" sz="9002" spc="-297">
                  <a:solidFill>
                    <a:srgbClr val="000000"/>
                  </a:solidFill>
                  <a:latin typeface="Muli Regular Bold"/>
                </a:rPr>
                <a:t>Diffusion-Limited </a:t>
              </a:r>
              <a:br>
                <a:rPr lang="en-US" sz="9002" spc="-297">
                  <a:solidFill>
                    <a:srgbClr val="000000"/>
                  </a:solidFill>
                  <a:latin typeface="Muli Regular Bold"/>
                </a:rPr>
              </a:br>
              <a:r>
                <a:rPr lang="en-US" sz="9002" spc="-297">
                  <a:solidFill>
                    <a:srgbClr val="000000"/>
                  </a:solidFill>
                  <a:latin typeface="Muli Regular Bold"/>
                </a:rPr>
                <a:t>Aggregation</a:t>
              </a:r>
              <a:endParaRPr lang="en-US" sz="9002" spc="-297">
                <a:solidFill>
                  <a:srgbClr val="000000"/>
                </a:solidFill>
                <a:latin typeface="Muli Regular"/>
              </a:endParaRPr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D68F3FDC-946C-7556-5C1D-2702B9911F72}"/>
              </a:ext>
            </a:extLst>
          </p:cNvPr>
          <p:cNvSpPr txBox="1"/>
          <p:nvPr/>
        </p:nvSpPr>
        <p:spPr>
          <a:xfrm>
            <a:off x="12868274" y="9029700"/>
            <a:ext cx="440067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2400">
                <a:solidFill>
                  <a:srgbClr val="F24300"/>
                </a:solidFill>
                <a:latin typeface="Muli Regular"/>
              </a:rPr>
              <a:t>Diffusion-Limited Aggregation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016652F2-6420-EA22-BBA3-C6F52D351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79900" y="-1101022"/>
            <a:ext cx="12008614" cy="1050207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grpSp>
        <p:nvGrpSpPr>
          <p:cNvPr id="31" name="Group 18">
            <a:extLst>
              <a:ext uri="{FF2B5EF4-FFF2-40B4-BE49-F238E27FC236}">
                <a16:creationId xmlns:a16="http://schemas.microsoft.com/office/drawing/2014/main" id="{22DECAE2-8870-818D-37C9-A089CF54111E}"/>
              </a:ext>
            </a:extLst>
          </p:cNvPr>
          <p:cNvGrpSpPr/>
          <p:nvPr/>
        </p:nvGrpSpPr>
        <p:grpSpPr>
          <a:xfrm>
            <a:off x="1219200" y="1127332"/>
            <a:ext cx="4914900" cy="431386"/>
            <a:chOff x="0" y="0"/>
            <a:chExt cx="6553201" cy="575182"/>
          </a:xfrm>
        </p:grpSpPr>
        <p:pic>
          <p:nvPicPr>
            <p:cNvPr id="32" name="Picture 19">
              <a:extLst>
                <a:ext uri="{FF2B5EF4-FFF2-40B4-BE49-F238E27FC236}">
                  <a16:creationId xmlns:a16="http://schemas.microsoft.com/office/drawing/2014/main" id="{E6378695-5F90-2C7B-C277-CA609A28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9CAB9E4B-6998-DD97-1895-83DD73C59787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37" name="TextBox 6">
            <a:extLst>
              <a:ext uri="{FF2B5EF4-FFF2-40B4-BE49-F238E27FC236}">
                <a16:creationId xmlns:a16="http://schemas.microsoft.com/office/drawing/2014/main" id="{560127B8-5145-8DBD-4BB1-CFFDF6762500}"/>
              </a:ext>
            </a:extLst>
          </p:cNvPr>
          <p:cNvSpPr txBox="1"/>
          <p:nvPr/>
        </p:nvSpPr>
        <p:spPr>
          <a:xfrm>
            <a:off x="1028700" y="1894156"/>
            <a:ext cx="7505700" cy="452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4400">
                <a:solidFill>
                  <a:srgbClr val="000000"/>
                </a:solidFill>
                <a:latin typeface="Muli Regular"/>
              </a:rPr>
              <a:t>1. Data Modeling</a:t>
            </a: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0B1B2716-A842-AE2A-3A78-40FB0E236982}"/>
              </a:ext>
            </a:extLst>
          </p:cNvPr>
          <p:cNvSpPr txBox="1"/>
          <p:nvPr/>
        </p:nvSpPr>
        <p:spPr>
          <a:xfrm>
            <a:off x="6107104" y="885944"/>
            <a:ext cx="10134600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Installation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78439E3-92EB-66F4-0B9B-CDCDAA413A38}"/>
              </a:ext>
            </a:extLst>
          </p:cNvPr>
          <p:cNvGrpSpPr/>
          <p:nvPr/>
        </p:nvGrpSpPr>
        <p:grpSpPr>
          <a:xfrm>
            <a:off x="990600" y="2913055"/>
            <a:ext cx="8696258" cy="3420542"/>
            <a:chOff x="990600" y="2423879"/>
            <a:chExt cx="8696258" cy="3420542"/>
          </a:xfrm>
        </p:grpSpPr>
        <p:sp>
          <p:nvSpPr>
            <p:cNvPr id="49" name="AutoShape 11">
              <a:extLst>
                <a:ext uri="{FF2B5EF4-FFF2-40B4-BE49-F238E27FC236}">
                  <a16:creationId xmlns:a16="http://schemas.microsoft.com/office/drawing/2014/main" id="{021D2B37-4C7C-B69E-05DD-61350993B1D4}"/>
                </a:ext>
              </a:extLst>
            </p:cNvPr>
            <p:cNvSpPr/>
            <p:nvPr/>
          </p:nvSpPr>
          <p:spPr>
            <a:xfrm>
              <a:off x="990600" y="2423879"/>
              <a:ext cx="8696258" cy="3420542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F121CB3-081D-7178-52B3-56CBD1CABF76}"/>
                </a:ext>
              </a:extLst>
            </p:cNvPr>
            <p:cNvGrpSpPr/>
            <p:nvPr/>
          </p:nvGrpSpPr>
          <p:grpSpPr>
            <a:xfrm>
              <a:off x="1335657" y="2683292"/>
              <a:ext cx="7911823" cy="2759610"/>
              <a:chOff x="1335657" y="3032872"/>
              <a:chExt cx="7911823" cy="275961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EE63DA-73F2-9CEE-FC1C-5CE8EE9E7E64}"/>
                  </a:ext>
                </a:extLst>
              </p:cNvPr>
              <p:cNvGrpSpPr/>
              <p:nvPr/>
            </p:nvGrpSpPr>
            <p:grpSpPr>
              <a:xfrm>
                <a:off x="1335657" y="3050893"/>
                <a:ext cx="989046" cy="984071"/>
                <a:chOff x="1682824" y="3779829"/>
                <a:chExt cx="1082132" cy="1082132"/>
              </a:xfrm>
            </p:grpSpPr>
            <p:grpSp>
              <p:nvGrpSpPr>
                <p:cNvPr id="8" name="Group 8"/>
                <p:cNvGrpSpPr/>
                <p:nvPr/>
              </p:nvGrpSpPr>
              <p:grpSpPr>
                <a:xfrm>
                  <a:off x="1682824" y="3779829"/>
                  <a:ext cx="1082132" cy="1082132"/>
                  <a:chOff x="0" y="0"/>
                  <a:chExt cx="6350000" cy="6350000"/>
                </a:xfrm>
              </p:grpSpPr>
              <p:sp>
                <p:nvSpPr>
                  <p:cNvPr id="9" name="Freeform 9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F24300"/>
                  </a:solidFill>
                </p:spPr>
              </p:sp>
            </p:grpSp>
            <p:pic>
              <p:nvPicPr>
                <p:cNvPr id="10" name="Picture 1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929164" y="4102798"/>
                  <a:ext cx="589451" cy="436194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6"/>
              <p:cNvSpPr txBox="1"/>
              <p:nvPr/>
            </p:nvSpPr>
            <p:spPr>
              <a:xfrm>
                <a:off x="2510074" y="3032872"/>
                <a:ext cx="6737406" cy="41036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152"/>
                  </a:lnSpc>
                </a:pPr>
                <a:r>
                  <a:rPr lang="en-US" sz="2800">
                    <a:solidFill>
                      <a:srgbClr val="000000"/>
                    </a:solidFill>
                    <a:latin typeface="Muli Bold"/>
                  </a:rPr>
                  <a:t>Virus point is modeled on Cpp</a:t>
                </a:r>
              </a:p>
            </p:txBody>
          </p:sp>
          <p:sp>
            <p:nvSpPr>
              <p:cNvPr id="48" name="TextBox 14">
                <a:extLst>
                  <a:ext uri="{FF2B5EF4-FFF2-40B4-BE49-F238E27FC236}">
                    <a16:creationId xmlns:a16="http://schemas.microsoft.com/office/drawing/2014/main" id="{345449AF-BBD6-3640-421E-DFEFD6E7292F}"/>
                  </a:ext>
                </a:extLst>
              </p:cNvPr>
              <p:cNvSpPr txBox="1"/>
              <p:nvPr/>
            </p:nvSpPr>
            <p:spPr>
              <a:xfrm>
                <a:off x="6268308" y="3980221"/>
                <a:ext cx="2699989" cy="12312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39751" lvl="1" indent="-269876">
                  <a:lnSpc>
                    <a:spcPts val="3250"/>
                  </a:lnSpc>
                  <a:buFont typeface="Arial"/>
                  <a:buChar char="•"/>
                </a:pPr>
                <a:r>
                  <a:rPr lang="en-US" sz="2200">
                    <a:solidFill>
                      <a:srgbClr val="000000"/>
                    </a:solidFill>
                    <a:latin typeface="Muli Regular"/>
                  </a:rPr>
                  <a:t>x and y are coordinate of row and column</a:t>
                </a: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F19A0A-928B-E55C-CB73-A1EDBFE2A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5310" y="3558992"/>
                <a:ext cx="3752998" cy="223349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25BA48-7D24-FF6D-B960-FF05D54B9EB4}"/>
              </a:ext>
            </a:extLst>
          </p:cNvPr>
          <p:cNvGrpSpPr/>
          <p:nvPr/>
        </p:nvGrpSpPr>
        <p:grpSpPr>
          <a:xfrm>
            <a:off x="10162417" y="2423879"/>
            <a:ext cx="7230166" cy="2050336"/>
            <a:chOff x="10162417" y="2423879"/>
            <a:chExt cx="7230166" cy="2050336"/>
          </a:xfrm>
        </p:grpSpPr>
        <p:sp>
          <p:nvSpPr>
            <p:cNvPr id="11" name="AutoShape 11"/>
            <p:cNvSpPr/>
            <p:nvPr/>
          </p:nvSpPr>
          <p:spPr>
            <a:xfrm>
              <a:off x="10162417" y="2423879"/>
              <a:ext cx="7230166" cy="2050336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890325" y="3050861"/>
              <a:ext cx="4162987" cy="346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is the list of appeared virus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9145EC7-C8D3-857A-9E8E-C6ED0E8A1CBD}"/>
                </a:ext>
              </a:extLst>
            </p:cNvPr>
            <p:cNvGrpSpPr/>
            <p:nvPr/>
          </p:nvGrpSpPr>
          <p:grpSpPr>
            <a:xfrm>
              <a:off x="10570524" y="2913055"/>
              <a:ext cx="1082132" cy="1082132"/>
              <a:chOff x="1682824" y="3779829"/>
              <a:chExt cx="1082132" cy="1082132"/>
            </a:xfrm>
          </p:grpSpPr>
          <p:grpSp>
            <p:nvGrpSpPr>
              <p:cNvPr id="52" name="Group 8">
                <a:extLst>
                  <a:ext uri="{FF2B5EF4-FFF2-40B4-BE49-F238E27FC236}">
                    <a16:creationId xmlns:a16="http://schemas.microsoft.com/office/drawing/2014/main" id="{F03F645C-9E5E-E785-AB07-6779CB126382}"/>
                  </a:ext>
                </a:extLst>
              </p:cNvPr>
              <p:cNvGrpSpPr/>
              <p:nvPr/>
            </p:nvGrpSpPr>
            <p:grpSpPr>
              <a:xfrm>
                <a:off x="1682824" y="3779829"/>
                <a:ext cx="1082132" cy="1082132"/>
                <a:chOff x="0" y="0"/>
                <a:chExt cx="6350000" cy="6350000"/>
              </a:xfrm>
            </p:grpSpPr>
            <p:sp>
              <p:nvSpPr>
                <p:cNvPr id="54" name="Freeform 9">
                  <a:extLst>
                    <a:ext uri="{FF2B5EF4-FFF2-40B4-BE49-F238E27FC236}">
                      <a16:creationId xmlns:a16="http://schemas.microsoft.com/office/drawing/2014/main" id="{4D6DFC6C-24CF-B71D-07EE-5F400ADD3EB3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E8DA7D51-D9DC-A9CF-A63E-DD496C3853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929164" y="4102798"/>
                <a:ext cx="589451" cy="436194"/>
              </a:xfrm>
              <a:prstGeom prst="rect">
                <a:avLst/>
              </a:prstGeom>
            </p:spPr>
          </p:pic>
        </p:grpSp>
        <p:sp>
          <p:nvSpPr>
            <p:cNvPr id="3" name="TextBox 16">
              <a:extLst>
                <a:ext uri="{FF2B5EF4-FFF2-40B4-BE49-F238E27FC236}">
                  <a16:creationId xmlns:a16="http://schemas.microsoft.com/office/drawing/2014/main" id="{30B29EEE-D640-C9B8-3750-2B3EDD427A93}"/>
                </a:ext>
              </a:extLst>
            </p:cNvPr>
            <p:cNvSpPr txBox="1"/>
            <p:nvPr/>
          </p:nvSpPr>
          <p:spPr>
            <a:xfrm>
              <a:off x="11894167" y="2628196"/>
              <a:ext cx="4941328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800">
                  <a:solidFill>
                    <a:srgbClr val="000000"/>
                  </a:solidFill>
                  <a:latin typeface="Muli Bold"/>
                </a:rPr>
                <a:t>Array virus[ ]</a:t>
              </a:r>
            </a:p>
          </p:txBody>
        </p:sp>
        <p:sp>
          <p:nvSpPr>
            <p:cNvPr id="6" name="TextBox 30">
              <a:extLst>
                <a:ext uri="{FF2B5EF4-FFF2-40B4-BE49-F238E27FC236}">
                  <a16:creationId xmlns:a16="http://schemas.microsoft.com/office/drawing/2014/main" id="{961E6F68-F534-FD82-E8F2-09B944970493}"/>
                </a:ext>
              </a:extLst>
            </p:cNvPr>
            <p:cNvSpPr txBox="1"/>
            <p:nvPr/>
          </p:nvSpPr>
          <p:spPr>
            <a:xfrm>
              <a:off x="11890325" y="3905175"/>
              <a:ext cx="4162987" cy="346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stores current number of viruses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7859939C-3048-9B5E-9E02-2190BF9BB1EE}"/>
                </a:ext>
              </a:extLst>
            </p:cNvPr>
            <p:cNvSpPr txBox="1"/>
            <p:nvPr/>
          </p:nvSpPr>
          <p:spPr>
            <a:xfrm>
              <a:off x="11894167" y="3512319"/>
              <a:ext cx="4941328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800">
                  <a:solidFill>
                    <a:srgbClr val="000000"/>
                  </a:solidFill>
                  <a:latin typeface="Muli Bold"/>
                </a:rPr>
                <a:t>Variable nVirus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6D9D42-FE09-1D10-D6DB-2BCD4AE8E868}"/>
              </a:ext>
            </a:extLst>
          </p:cNvPr>
          <p:cNvGrpSpPr/>
          <p:nvPr/>
        </p:nvGrpSpPr>
        <p:grpSpPr>
          <a:xfrm>
            <a:off x="10162417" y="4693332"/>
            <a:ext cx="7230166" cy="2286132"/>
            <a:chOff x="10162417" y="4693332"/>
            <a:chExt cx="7230166" cy="2286132"/>
          </a:xfrm>
        </p:grpSpPr>
        <p:sp>
          <p:nvSpPr>
            <p:cNvPr id="25" name="AutoShape 11">
              <a:extLst>
                <a:ext uri="{FF2B5EF4-FFF2-40B4-BE49-F238E27FC236}">
                  <a16:creationId xmlns:a16="http://schemas.microsoft.com/office/drawing/2014/main" id="{9BB07A56-63AF-197E-BE7A-409328434141}"/>
                </a:ext>
              </a:extLst>
            </p:cNvPr>
            <p:cNvSpPr/>
            <p:nvPr/>
          </p:nvSpPr>
          <p:spPr>
            <a:xfrm>
              <a:off x="10162417" y="4693332"/>
              <a:ext cx="7230166" cy="2286132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002D26B2-9BCE-2E85-720C-A57BF124A437}"/>
                </a:ext>
              </a:extLst>
            </p:cNvPr>
            <p:cNvSpPr txBox="1"/>
            <p:nvPr/>
          </p:nvSpPr>
          <p:spPr>
            <a:xfrm>
              <a:off x="11890325" y="5320314"/>
              <a:ext cx="5407075" cy="718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is the list of candidates can be affected by the virus 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EC7407F-1C57-4A5B-1469-47BA8C1A1895}"/>
                </a:ext>
              </a:extLst>
            </p:cNvPr>
            <p:cNvGrpSpPr/>
            <p:nvPr/>
          </p:nvGrpSpPr>
          <p:grpSpPr>
            <a:xfrm>
              <a:off x="10570524" y="5182508"/>
              <a:ext cx="1082132" cy="1082132"/>
              <a:chOff x="1682824" y="3779829"/>
              <a:chExt cx="1082132" cy="1082132"/>
            </a:xfrm>
          </p:grpSpPr>
          <p:grpSp>
            <p:nvGrpSpPr>
              <p:cNvPr id="61" name="Group 8">
                <a:extLst>
                  <a:ext uri="{FF2B5EF4-FFF2-40B4-BE49-F238E27FC236}">
                    <a16:creationId xmlns:a16="http://schemas.microsoft.com/office/drawing/2014/main" id="{A7F0C507-8654-F84C-577F-ED2B3E4C32A2}"/>
                  </a:ext>
                </a:extLst>
              </p:cNvPr>
              <p:cNvGrpSpPr/>
              <p:nvPr/>
            </p:nvGrpSpPr>
            <p:grpSpPr>
              <a:xfrm>
                <a:off x="1682824" y="3779829"/>
                <a:ext cx="1082132" cy="1082132"/>
                <a:chOff x="0" y="0"/>
                <a:chExt cx="6350000" cy="6350000"/>
              </a:xfrm>
            </p:grpSpPr>
            <p:sp>
              <p:nvSpPr>
                <p:cNvPr id="63" name="Freeform 9">
                  <a:extLst>
                    <a:ext uri="{FF2B5EF4-FFF2-40B4-BE49-F238E27FC236}">
                      <a16:creationId xmlns:a16="http://schemas.microsoft.com/office/drawing/2014/main" id="{956BFACF-8F07-37F5-AD03-82C0BE2C709D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  <p:pic>
            <p:nvPicPr>
              <p:cNvPr id="62" name="Picture 10">
                <a:extLst>
                  <a:ext uri="{FF2B5EF4-FFF2-40B4-BE49-F238E27FC236}">
                    <a16:creationId xmlns:a16="http://schemas.microsoft.com/office/drawing/2014/main" id="{5F15C357-A1E6-8F41-88FB-0EAB92C0A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929164" y="4102798"/>
                <a:ext cx="589451" cy="436194"/>
              </a:xfrm>
              <a:prstGeom prst="rect">
                <a:avLst/>
              </a:prstGeom>
            </p:spPr>
          </p:pic>
        </p:grpSp>
        <p:sp>
          <p:nvSpPr>
            <p:cNvPr id="44" name="TextBox 16">
              <a:extLst>
                <a:ext uri="{FF2B5EF4-FFF2-40B4-BE49-F238E27FC236}">
                  <a16:creationId xmlns:a16="http://schemas.microsoft.com/office/drawing/2014/main" id="{0097C4FD-E6C1-B6F7-8B98-63BA8F42F0C9}"/>
                </a:ext>
              </a:extLst>
            </p:cNvPr>
            <p:cNvSpPr txBox="1"/>
            <p:nvPr/>
          </p:nvSpPr>
          <p:spPr>
            <a:xfrm>
              <a:off x="11894167" y="4897649"/>
              <a:ext cx="4941328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800">
                  <a:solidFill>
                    <a:srgbClr val="000000"/>
                  </a:solidFill>
                  <a:latin typeface="Muli Bold"/>
                </a:rPr>
                <a:t>Array candidate[ ]</a:t>
              </a:r>
            </a:p>
          </p:txBody>
        </p:sp>
        <p:sp>
          <p:nvSpPr>
            <p:cNvPr id="59" name="TextBox 30">
              <a:extLst>
                <a:ext uri="{FF2B5EF4-FFF2-40B4-BE49-F238E27FC236}">
                  <a16:creationId xmlns:a16="http://schemas.microsoft.com/office/drawing/2014/main" id="{E732BABD-9DFB-9CE2-AFA6-5E892626AAB9}"/>
                </a:ext>
              </a:extLst>
            </p:cNvPr>
            <p:cNvSpPr txBox="1"/>
            <p:nvPr/>
          </p:nvSpPr>
          <p:spPr>
            <a:xfrm>
              <a:off x="11890325" y="6443101"/>
              <a:ext cx="5163933" cy="346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stores the number of candidates</a:t>
              </a: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1413E877-BE9E-96E6-2B37-62C8315F320A}"/>
                </a:ext>
              </a:extLst>
            </p:cNvPr>
            <p:cNvSpPr txBox="1"/>
            <p:nvPr/>
          </p:nvSpPr>
          <p:spPr>
            <a:xfrm>
              <a:off x="11894167" y="6050245"/>
              <a:ext cx="4941328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800">
                  <a:solidFill>
                    <a:srgbClr val="000000"/>
                  </a:solidFill>
                  <a:latin typeface="Muli Bold"/>
                </a:rPr>
                <a:t>Variable nCandidate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479E287-3FB9-1923-FCDA-DC8B6AEE79EC}"/>
              </a:ext>
            </a:extLst>
          </p:cNvPr>
          <p:cNvGrpSpPr/>
          <p:nvPr/>
        </p:nvGrpSpPr>
        <p:grpSpPr>
          <a:xfrm>
            <a:off x="990600" y="6508337"/>
            <a:ext cx="8696258" cy="2286132"/>
            <a:chOff x="990600" y="6019161"/>
            <a:chExt cx="8696258" cy="2286132"/>
          </a:xfrm>
        </p:grpSpPr>
        <p:sp>
          <p:nvSpPr>
            <p:cNvPr id="27" name="AutoShape 11">
              <a:extLst>
                <a:ext uri="{FF2B5EF4-FFF2-40B4-BE49-F238E27FC236}">
                  <a16:creationId xmlns:a16="http://schemas.microsoft.com/office/drawing/2014/main" id="{74507BC8-6348-7F48-E7B9-83FDBC03F2FA}"/>
                </a:ext>
              </a:extLst>
            </p:cNvPr>
            <p:cNvSpPr/>
            <p:nvPr/>
          </p:nvSpPr>
          <p:spPr>
            <a:xfrm>
              <a:off x="990600" y="6019161"/>
              <a:ext cx="8696258" cy="2286132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30">
              <a:extLst>
                <a:ext uri="{FF2B5EF4-FFF2-40B4-BE49-F238E27FC236}">
                  <a16:creationId xmlns:a16="http://schemas.microsoft.com/office/drawing/2014/main" id="{C506A655-4118-40A4-C6A3-CB2FDCC3CD6A}"/>
                </a:ext>
              </a:extLst>
            </p:cNvPr>
            <p:cNvSpPr txBox="1"/>
            <p:nvPr/>
          </p:nvSpPr>
          <p:spPr>
            <a:xfrm>
              <a:off x="2704798" y="6700070"/>
              <a:ext cx="6280760" cy="346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represents the remaining food in the area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AC387B-F84E-78C6-3648-3793A07DA1B4}"/>
                </a:ext>
              </a:extLst>
            </p:cNvPr>
            <p:cNvGrpSpPr/>
            <p:nvPr/>
          </p:nvGrpSpPr>
          <p:grpSpPr>
            <a:xfrm>
              <a:off x="1338071" y="6505381"/>
              <a:ext cx="1082132" cy="1082132"/>
              <a:chOff x="1682824" y="3779829"/>
              <a:chExt cx="1082132" cy="1082132"/>
            </a:xfrm>
          </p:grpSpPr>
          <p:grpSp>
            <p:nvGrpSpPr>
              <p:cNvPr id="35" name="Group 8">
                <a:extLst>
                  <a:ext uri="{FF2B5EF4-FFF2-40B4-BE49-F238E27FC236}">
                    <a16:creationId xmlns:a16="http://schemas.microsoft.com/office/drawing/2014/main" id="{FEDF5E91-20FF-796A-4011-48A5A0635BD6}"/>
                  </a:ext>
                </a:extLst>
              </p:cNvPr>
              <p:cNvGrpSpPr/>
              <p:nvPr/>
            </p:nvGrpSpPr>
            <p:grpSpPr>
              <a:xfrm>
                <a:off x="1682824" y="3779829"/>
                <a:ext cx="1082132" cy="1082132"/>
                <a:chOff x="0" y="0"/>
                <a:chExt cx="6350000" cy="6350000"/>
              </a:xfrm>
            </p:grpSpPr>
            <p:sp>
              <p:nvSpPr>
                <p:cNvPr id="41" name="Freeform 9">
                  <a:extLst>
                    <a:ext uri="{FF2B5EF4-FFF2-40B4-BE49-F238E27FC236}">
                      <a16:creationId xmlns:a16="http://schemas.microsoft.com/office/drawing/2014/main" id="{3424DF2D-A9E7-DC06-344C-4308CB8A0805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  <p:pic>
            <p:nvPicPr>
              <p:cNvPr id="38" name="Picture 10">
                <a:extLst>
                  <a:ext uri="{FF2B5EF4-FFF2-40B4-BE49-F238E27FC236}">
                    <a16:creationId xmlns:a16="http://schemas.microsoft.com/office/drawing/2014/main" id="{A888ECA6-7124-4721-6165-D6B2BD41D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929164" y="4102798"/>
                <a:ext cx="589451" cy="436194"/>
              </a:xfrm>
              <a:prstGeom prst="rect">
                <a:avLst/>
              </a:prstGeom>
            </p:spPr>
          </p:pic>
        </p:grpSp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C1E1EFD1-61A7-1A34-176A-7FE86F192CBD}"/>
                </a:ext>
              </a:extLst>
            </p:cNvPr>
            <p:cNvSpPr txBox="1"/>
            <p:nvPr/>
          </p:nvSpPr>
          <p:spPr>
            <a:xfrm>
              <a:off x="2708640" y="6222449"/>
              <a:ext cx="628076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800">
                  <a:solidFill>
                    <a:srgbClr val="000000"/>
                  </a:solidFill>
                  <a:latin typeface="Muli Bold"/>
                </a:rPr>
                <a:t>Array c[ ][ ]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478FF3-299D-84D6-B584-8181B63C3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86332" y="7103744"/>
              <a:ext cx="2922330" cy="921926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D58C2EC-A2F3-5D78-5852-025706049128}"/>
              </a:ext>
            </a:extLst>
          </p:cNvPr>
          <p:cNvGrpSpPr/>
          <p:nvPr/>
        </p:nvGrpSpPr>
        <p:grpSpPr>
          <a:xfrm>
            <a:off x="10162417" y="7257635"/>
            <a:ext cx="7230166" cy="2078355"/>
            <a:chOff x="10162417" y="7257635"/>
            <a:chExt cx="7230166" cy="2078355"/>
          </a:xfrm>
        </p:grpSpPr>
        <p:sp>
          <p:nvSpPr>
            <p:cNvPr id="81" name="AutoShape 11">
              <a:extLst>
                <a:ext uri="{FF2B5EF4-FFF2-40B4-BE49-F238E27FC236}">
                  <a16:creationId xmlns:a16="http://schemas.microsoft.com/office/drawing/2014/main" id="{99D39178-8E43-11DB-675C-7F610C509EA5}"/>
                </a:ext>
              </a:extLst>
            </p:cNvPr>
            <p:cNvSpPr/>
            <p:nvPr/>
          </p:nvSpPr>
          <p:spPr>
            <a:xfrm>
              <a:off x="10162417" y="7257635"/>
              <a:ext cx="7230166" cy="2078355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30">
              <a:extLst>
                <a:ext uri="{FF2B5EF4-FFF2-40B4-BE49-F238E27FC236}">
                  <a16:creationId xmlns:a16="http://schemas.microsoft.com/office/drawing/2014/main" id="{CA17B628-4D91-743B-F1D6-E1880986943C}"/>
                </a:ext>
              </a:extLst>
            </p:cNvPr>
            <p:cNvSpPr txBox="1"/>
            <p:nvPr/>
          </p:nvSpPr>
          <p:spPr>
            <a:xfrm>
              <a:off x="11888284" y="7897483"/>
              <a:ext cx="4947211" cy="346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marks position of viruses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8BFCD1-3E2D-A50C-21B9-A0D5CB0DF0B9}"/>
                </a:ext>
              </a:extLst>
            </p:cNvPr>
            <p:cNvGrpSpPr/>
            <p:nvPr/>
          </p:nvGrpSpPr>
          <p:grpSpPr>
            <a:xfrm>
              <a:off x="10568483" y="7702794"/>
              <a:ext cx="1082132" cy="1082132"/>
              <a:chOff x="1682824" y="3779829"/>
              <a:chExt cx="1082132" cy="1082132"/>
            </a:xfrm>
          </p:grpSpPr>
          <p:grpSp>
            <p:nvGrpSpPr>
              <p:cNvPr id="47" name="Group 8">
                <a:extLst>
                  <a:ext uri="{FF2B5EF4-FFF2-40B4-BE49-F238E27FC236}">
                    <a16:creationId xmlns:a16="http://schemas.microsoft.com/office/drawing/2014/main" id="{FBF06090-A679-17B6-69F6-70736B296EAC}"/>
                  </a:ext>
                </a:extLst>
              </p:cNvPr>
              <p:cNvGrpSpPr/>
              <p:nvPr/>
            </p:nvGrpSpPr>
            <p:grpSpPr>
              <a:xfrm>
                <a:off x="1682824" y="3779829"/>
                <a:ext cx="1082132" cy="1082132"/>
                <a:chOff x="0" y="0"/>
                <a:chExt cx="6350000" cy="6350000"/>
              </a:xfrm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23DA4403-3B37-956C-EE10-7B944147C79D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  <p:pic>
            <p:nvPicPr>
              <p:cNvPr id="56" name="Picture 10">
                <a:extLst>
                  <a:ext uri="{FF2B5EF4-FFF2-40B4-BE49-F238E27FC236}">
                    <a16:creationId xmlns:a16="http://schemas.microsoft.com/office/drawing/2014/main" id="{DF033050-029E-961C-2B65-0E6CA707A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929164" y="4102798"/>
                <a:ext cx="589451" cy="436194"/>
              </a:xfrm>
              <a:prstGeom prst="rect">
                <a:avLst/>
              </a:prstGeom>
            </p:spPr>
          </p:pic>
        </p:grpSp>
        <p:sp>
          <p:nvSpPr>
            <p:cNvPr id="58" name="TextBox 16">
              <a:extLst>
                <a:ext uri="{FF2B5EF4-FFF2-40B4-BE49-F238E27FC236}">
                  <a16:creationId xmlns:a16="http://schemas.microsoft.com/office/drawing/2014/main" id="{C0E659E4-FA97-2532-5254-3594B2A6D965}"/>
                </a:ext>
              </a:extLst>
            </p:cNvPr>
            <p:cNvSpPr txBox="1"/>
            <p:nvPr/>
          </p:nvSpPr>
          <p:spPr>
            <a:xfrm>
              <a:off x="11892126" y="7417935"/>
              <a:ext cx="5162132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800">
                  <a:solidFill>
                    <a:srgbClr val="000000"/>
                  </a:solidFill>
                  <a:latin typeface="Muli Bold"/>
                </a:rPr>
                <a:t>Array grow[ ][ ]</a:t>
              </a:r>
            </a:p>
          </p:txBody>
        </p:sp>
        <p:sp>
          <p:nvSpPr>
            <p:cNvPr id="68" name="TextBox 30">
              <a:extLst>
                <a:ext uri="{FF2B5EF4-FFF2-40B4-BE49-F238E27FC236}">
                  <a16:creationId xmlns:a16="http://schemas.microsoft.com/office/drawing/2014/main" id="{2487EDE9-A3E9-B4A7-E0FB-9B5811E5B0E5}"/>
                </a:ext>
              </a:extLst>
            </p:cNvPr>
            <p:cNvSpPr txBox="1"/>
            <p:nvPr/>
          </p:nvSpPr>
          <p:spPr>
            <a:xfrm>
              <a:off x="11888284" y="8792587"/>
              <a:ext cx="4947211" cy="346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holds the probabilities of candidates</a:t>
              </a:r>
            </a:p>
          </p:txBody>
        </p:sp>
        <p:sp>
          <p:nvSpPr>
            <p:cNvPr id="69" name="TextBox 16">
              <a:extLst>
                <a:ext uri="{FF2B5EF4-FFF2-40B4-BE49-F238E27FC236}">
                  <a16:creationId xmlns:a16="http://schemas.microsoft.com/office/drawing/2014/main" id="{B7EA2289-1FA8-4CAD-8F7B-B926145CBA3D}"/>
                </a:ext>
              </a:extLst>
            </p:cNvPr>
            <p:cNvSpPr txBox="1"/>
            <p:nvPr/>
          </p:nvSpPr>
          <p:spPr>
            <a:xfrm>
              <a:off x="11892126" y="8313039"/>
              <a:ext cx="5162132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800">
                  <a:solidFill>
                    <a:srgbClr val="000000"/>
                  </a:solidFill>
                  <a:latin typeface="Muli Bold"/>
                </a:rPr>
                <a:t>Array chance[ ]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90B42F1-1712-70AF-73BD-68BACE4C3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98701" y="-1114608"/>
            <a:ext cx="12008614" cy="1050207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grpSp>
        <p:nvGrpSpPr>
          <p:cNvPr id="31" name="Group 18">
            <a:extLst>
              <a:ext uri="{FF2B5EF4-FFF2-40B4-BE49-F238E27FC236}">
                <a16:creationId xmlns:a16="http://schemas.microsoft.com/office/drawing/2014/main" id="{22DECAE2-8870-818D-37C9-A089CF54111E}"/>
              </a:ext>
            </a:extLst>
          </p:cNvPr>
          <p:cNvGrpSpPr/>
          <p:nvPr/>
        </p:nvGrpSpPr>
        <p:grpSpPr>
          <a:xfrm>
            <a:off x="1219200" y="1127332"/>
            <a:ext cx="4914900" cy="431386"/>
            <a:chOff x="0" y="0"/>
            <a:chExt cx="6553201" cy="575182"/>
          </a:xfrm>
        </p:grpSpPr>
        <p:pic>
          <p:nvPicPr>
            <p:cNvPr id="32" name="Picture 19">
              <a:extLst>
                <a:ext uri="{FF2B5EF4-FFF2-40B4-BE49-F238E27FC236}">
                  <a16:creationId xmlns:a16="http://schemas.microsoft.com/office/drawing/2014/main" id="{E6378695-5F90-2C7B-C277-CA609A28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9CAB9E4B-6998-DD97-1895-83DD73C59787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37" name="TextBox 6">
            <a:extLst>
              <a:ext uri="{FF2B5EF4-FFF2-40B4-BE49-F238E27FC236}">
                <a16:creationId xmlns:a16="http://schemas.microsoft.com/office/drawing/2014/main" id="{560127B8-5145-8DBD-4BB1-CFFDF6762500}"/>
              </a:ext>
            </a:extLst>
          </p:cNvPr>
          <p:cNvSpPr txBox="1"/>
          <p:nvPr/>
        </p:nvSpPr>
        <p:spPr>
          <a:xfrm>
            <a:off x="1028700" y="2356868"/>
            <a:ext cx="10477500" cy="452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4400">
                <a:solidFill>
                  <a:srgbClr val="000000"/>
                </a:solidFill>
                <a:latin typeface="Muli Regular"/>
              </a:rPr>
              <a:t>2. Program Design (Input/Output Data)</a:t>
            </a:r>
          </a:p>
        </p:txBody>
      </p:sp>
      <p:sp>
        <p:nvSpPr>
          <p:cNvPr id="49" name="AutoShape 11">
            <a:extLst>
              <a:ext uri="{FF2B5EF4-FFF2-40B4-BE49-F238E27FC236}">
                <a16:creationId xmlns:a16="http://schemas.microsoft.com/office/drawing/2014/main" id="{021D2B37-4C7C-B69E-05DD-61350993B1D4}"/>
              </a:ext>
            </a:extLst>
          </p:cNvPr>
          <p:cNvSpPr/>
          <p:nvPr/>
        </p:nvSpPr>
        <p:spPr>
          <a:xfrm>
            <a:off x="2819400" y="2974493"/>
            <a:ext cx="8153400" cy="3769207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EE63DA-73F2-9CEE-FC1C-5CE8EE9E7E64}"/>
              </a:ext>
            </a:extLst>
          </p:cNvPr>
          <p:cNvGrpSpPr/>
          <p:nvPr/>
        </p:nvGrpSpPr>
        <p:grpSpPr>
          <a:xfrm>
            <a:off x="3164457" y="3377268"/>
            <a:ext cx="1082132" cy="1082132"/>
            <a:chOff x="1682824" y="3779829"/>
            <a:chExt cx="1082132" cy="1082132"/>
          </a:xfrm>
        </p:grpSpPr>
        <p:grpSp>
          <p:nvGrpSpPr>
            <p:cNvPr id="8" name="Group 8"/>
            <p:cNvGrpSpPr/>
            <p:nvPr/>
          </p:nvGrpSpPr>
          <p:grpSpPr>
            <a:xfrm>
              <a:off x="1682824" y="3779829"/>
              <a:ext cx="1082132" cy="108213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929164" y="4102798"/>
              <a:ext cx="589451" cy="436194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4534673" y="3440041"/>
            <a:ext cx="643812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2"/>
              </a:lnSpc>
            </a:pPr>
            <a:r>
              <a:rPr lang="en-US" sz="2800">
                <a:solidFill>
                  <a:srgbClr val="000000"/>
                </a:solidFill>
                <a:latin typeface="Muli Bold"/>
              </a:rPr>
              <a:t>Input Data: Position of the first virus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A2C6D0-43D6-CBB2-10A6-9C5539C87768}"/>
              </a:ext>
            </a:extLst>
          </p:cNvPr>
          <p:cNvGrpSpPr/>
          <p:nvPr/>
        </p:nvGrpSpPr>
        <p:grpSpPr>
          <a:xfrm>
            <a:off x="9144000" y="7325124"/>
            <a:ext cx="8153400" cy="1730441"/>
            <a:chOff x="9181423" y="5143500"/>
            <a:chExt cx="8153400" cy="1730441"/>
          </a:xfrm>
        </p:grpSpPr>
        <p:sp>
          <p:nvSpPr>
            <p:cNvPr id="4" name="AutoShape 11">
              <a:extLst>
                <a:ext uri="{FF2B5EF4-FFF2-40B4-BE49-F238E27FC236}">
                  <a16:creationId xmlns:a16="http://schemas.microsoft.com/office/drawing/2014/main" id="{A975F954-75DE-676D-FC2C-3930B9EF279E}"/>
                </a:ext>
              </a:extLst>
            </p:cNvPr>
            <p:cNvSpPr/>
            <p:nvPr/>
          </p:nvSpPr>
          <p:spPr>
            <a:xfrm>
              <a:off x="9181423" y="5143500"/>
              <a:ext cx="8153400" cy="1730441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6">
              <a:extLst>
                <a:ext uri="{FF2B5EF4-FFF2-40B4-BE49-F238E27FC236}">
                  <a16:creationId xmlns:a16="http://schemas.microsoft.com/office/drawing/2014/main" id="{250B007A-80E4-1B87-47B8-2654233FB096}"/>
                </a:ext>
              </a:extLst>
            </p:cNvPr>
            <p:cNvSpPr txBox="1"/>
            <p:nvPr/>
          </p:nvSpPr>
          <p:spPr>
            <a:xfrm>
              <a:off x="10896696" y="5598351"/>
              <a:ext cx="6438127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2800">
                  <a:solidFill>
                    <a:srgbClr val="000000"/>
                  </a:solidFill>
                  <a:latin typeface="Muli Bold"/>
                </a:rPr>
                <a:t>Output Data: Write matrix of the virus to "result.txt"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979224-708F-E8B2-EE8F-52450712AA54}"/>
                </a:ext>
              </a:extLst>
            </p:cNvPr>
            <p:cNvGrpSpPr/>
            <p:nvPr/>
          </p:nvGrpSpPr>
          <p:grpSpPr>
            <a:xfrm>
              <a:off x="9529706" y="5467654"/>
              <a:ext cx="1082132" cy="1082132"/>
              <a:chOff x="1682824" y="3779829"/>
              <a:chExt cx="1082132" cy="1082132"/>
            </a:xfrm>
          </p:grpSpPr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AA009B5C-348B-C2AB-B7B4-CB7F58A0AC02}"/>
                  </a:ext>
                </a:extLst>
              </p:cNvPr>
              <p:cNvGrpSpPr/>
              <p:nvPr/>
            </p:nvGrpSpPr>
            <p:grpSpPr>
              <a:xfrm>
                <a:off x="1682824" y="3779829"/>
                <a:ext cx="1082132" cy="1082132"/>
                <a:chOff x="0" y="0"/>
                <a:chExt cx="6350000" cy="6350000"/>
              </a:xfrm>
            </p:grpSpPr>
            <p:sp>
              <p:nvSpPr>
                <p:cNvPr id="14" name="Freeform 9">
                  <a:extLst>
                    <a:ext uri="{FF2B5EF4-FFF2-40B4-BE49-F238E27FC236}">
                      <a16:creationId xmlns:a16="http://schemas.microsoft.com/office/drawing/2014/main" id="{5DD79669-D125-AAD7-4D7E-218B92086AA1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  <p:pic>
            <p:nvPicPr>
              <p:cNvPr id="13" name="Picture 10">
                <a:extLst>
                  <a:ext uri="{FF2B5EF4-FFF2-40B4-BE49-F238E27FC236}">
                    <a16:creationId xmlns:a16="http://schemas.microsoft.com/office/drawing/2014/main" id="{439915BE-8EB1-4FFD-146A-D42FCAEBF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929164" y="4102798"/>
                <a:ext cx="589451" cy="436194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8E51826-9BA2-ACC3-4090-AA62F839028A}"/>
              </a:ext>
            </a:extLst>
          </p:cNvPr>
          <p:cNvSpPr txBox="1"/>
          <p:nvPr/>
        </p:nvSpPr>
        <p:spPr>
          <a:xfrm>
            <a:off x="6107104" y="885944"/>
            <a:ext cx="10134600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Installation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E6C08687-06AD-35C3-2BA9-DA070F89EB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2177" y="4100766"/>
            <a:ext cx="4896446" cy="20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27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90B42F1-1712-70AF-73BD-68BACE4C3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98701" y="-1114608"/>
            <a:ext cx="12008614" cy="1050207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grpSp>
        <p:nvGrpSpPr>
          <p:cNvPr id="31" name="Group 18">
            <a:extLst>
              <a:ext uri="{FF2B5EF4-FFF2-40B4-BE49-F238E27FC236}">
                <a16:creationId xmlns:a16="http://schemas.microsoft.com/office/drawing/2014/main" id="{22DECAE2-8870-818D-37C9-A089CF54111E}"/>
              </a:ext>
            </a:extLst>
          </p:cNvPr>
          <p:cNvGrpSpPr/>
          <p:nvPr/>
        </p:nvGrpSpPr>
        <p:grpSpPr>
          <a:xfrm>
            <a:off x="1219200" y="1127332"/>
            <a:ext cx="4914900" cy="431386"/>
            <a:chOff x="0" y="0"/>
            <a:chExt cx="6553201" cy="575182"/>
          </a:xfrm>
        </p:grpSpPr>
        <p:pic>
          <p:nvPicPr>
            <p:cNvPr id="32" name="Picture 19">
              <a:extLst>
                <a:ext uri="{FF2B5EF4-FFF2-40B4-BE49-F238E27FC236}">
                  <a16:creationId xmlns:a16="http://schemas.microsoft.com/office/drawing/2014/main" id="{E6378695-5F90-2C7B-C277-CA609A28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9CAB9E4B-6998-DD97-1895-83DD73C59787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37" name="TextBox 6">
            <a:extLst>
              <a:ext uri="{FF2B5EF4-FFF2-40B4-BE49-F238E27FC236}">
                <a16:creationId xmlns:a16="http://schemas.microsoft.com/office/drawing/2014/main" id="{560127B8-5145-8DBD-4BB1-CFFDF6762500}"/>
              </a:ext>
            </a:extLst>
          </p:cNvPr>
          <p:cNvSpPr txBox="1"/>
          <p:nvPr/>
        </p:nvSpPr>
        <p:spPr>
          <a:xfrm>
            <a:off x="1028700" y="2356868"/>
            <a:ext cx="9410700" cy="452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4400">
                <a:solidFill>
                  <a:srgbClr val="000000"/>
                </a:solidFill>
                <a:latin typeface="Muli Regular"/>
              </a:rPr>
              <a:t>2. Program Design (Procedure)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E51826-9BA2-ACC3-4090-AA62F839028A}"/>
              </a:ext>
            </a:extLst>
          </p:cNvPr>
          <p:cNvSpPr txBox="1"/>
          <p:nvPr/>
        </p:nvSpPr>
        <p:spPr>
          <a:xfrm>
            <a:off x="6107104" y="885944"/>
            <a:ext cx="10134600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Installation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EB22B3-C7EF-358C-6347-1A65BBFCEBEC}"/>
              </a:ext>
            </a:extLst>
          </p:cNvPr>
          <p:cNvGrpSpPr/>
          <p:nvPr/>
        </p:nvGrpSpPr>
        <p:grpSpPr>
          <a:xfrm>
            <a:off x="3314225" y="3046924"/>
            <a:ext cx="5829775" cy="1949761"/>
            <a:chOff x="1379397" y="3046924"/>
            <a:chExt cx="5478603" cy="1949761"/>
          </a:xfrm>
        </p:grpSpPr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D7DBC314-6F76-B64E-9FD6-FCEA100A5185}"/>
                </a:ext>
              </a:extLst>
            </p:cNvPr>
            <p:cNvSpPr/>
            <p:nvPr/>
          </p:nvSpPr>
          <p:spPr>
            <a:xfrm>
              <a:off x="1379397" y="3046924"/>
              <a:ext cx="5478603" cy="1715576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4">
              <a:extLst>
                <a:ext uri="{FF2B5EF4-FFF2-40B4-BE49-F238E27FC236}">
                  <a16:creationId xmlns:a16="http://schemas.microsoft.com/office/drawing/2014/main" id="{DCFA3345-F96B-AE9F-91E8-F9E7CC4F85D3}"/>
                </a:ext>
              </a:extLst>
            </p:cNvPr>
            <p:cNvGrpSpPr/>
            <p:nvPr/>
          </p:nvGrpSpPr>
          <p:grpSpPr>
            <a:xfrm>
              <a:off x="1690684" y="3469350"/>
              <a:ext cx="865416" cy="865416"/>
              <a:chOff x="0" y="0"/>
              <a:chExt cx="1796544" cy="1796544"/>
            </a:xfrm>
          </p:grpSpPr>
          <p:grpSp>
            <p:nvGrpSpPr>
              <p:cNvPr id="25" name="Group 5">
                <a:extLst>
                  <a:ext uri="{FF2B5EF4-FFF2-40B4-BE49-F238E27FC236}">
                    <a16:creationId xmlns:a16="http://schemas.microsoft.com/office/drawing/2014/main" id="{ACA441D2-A07C-7523-F402-1B44081A96A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0" y="0"/>
                <a:ext cx="1796544" cy="1796544"/>
                <a:chOff x="0" y="0"/>
                <a:chExt cx="2540000" cy="2540000"/>
              </a:xfrm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091E3FFD-3000-0290-331F-065562137E03}"/>
                    </a:ext>
                  </a:extLst>
                </p:cNvPr>
                <p:cNvSpPr/>
                <p:nvPr/>
              </p:nvSpPr>
              <p:spPr>
                <a:xfrm>
                  <a:off x="-62725" y="-2035"/>
                  <a:ext cx="2665449" cy="254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449" h="2544070">
                      <a:moveTo>
                        <a:pt x="1332725" y="2035"/>
                      </a:moveTo>
                      <a:cubicBezTo>
                        <a:pt x="1787805" y="0"/>
                        <a:pt x="2209190" y="241614"/>
                        <a:pt x="2437320" y="635390"/>
                      </a:cubicBezTo>
                      <a:cubicBezTo>
                        <a:pt x="2665450" y="1029165"/>
                        <a:pt x="2665450" y="1514905"/>
                        <a:pt x="2437320" y="1908680"/>
                      </a:cubicBezTo>
                      <a:cubicBezTo>
                        <a:pt x="2209190" y="2302456"/>
                        <a:pt x="1787805" y="2544070"/>
                        <a:pt x="1332725" y="2542035"/>
                      </a:cubicBezTo>
                      <a:cubicBezTo>
                        <a:pt x="877645" y="2544070"/>
                        <a:pt x="456260" y="2302456"/>
                        <a:pt x="228130" y="1908680"/>
                      </a:cubicBezTo>
                      <a:cubicBezTo>
                        <a:pt x="0" y="1514905"/>
                        <a:pt x="0" y="1029165"/>
                        <a:pt x="228130" y="635390"/>
                      </a:cubicBezTo>
                      <a:cubicBezTo>
                        <a:pt x="456260" y="241614"/>
                        <a:pt x="877645" y="0"/>
                        <a:pt x="1332725" y="2035"/>
                      </a:cubicBezTo>
                      <a:lnTo>
                        <a:pt x="1332725" y="510035"/>
                      </a:lnTo>
                      <a:cubicBezTo>
                        <a:pt x="1059677" y="508814"/>
                        <a:pt x="806846" y="653783"/>
                        <a:pt x="669968" y="890048"/>
                      </a:cubicBezTo>
                      <a:cubicBezTo>
                        <a:pt x="533090" y="1126313"/>
                        <a:pt x="533090" y="1417757"/>
                        <a:pt x="669968" y="1654022"/>
                      </a:cubicBezTo>
                      <a:cubicBezTo>
                        <a:pt x="806846" y="1890287"/>
                        <a:pt x="1059677" y="2035256"/>
                        <a:pt x="1332725" y="2034035"/>
                      </a:cubicBezTo>
                      <a:cubicBezTo>
                        <a:pt x="1605773" y="2035256"/>
                        <a:pt x="1858604" y="1890287"/>
                        <a:pt x="1995482" y="1654022"/>
                      </a:cubicBezTo>
                      <a:cubicBezTo>
                        <a:pt x="2132360" y="1417757"/>
                        <a:pt x="2132360" y="1126313"/>
                        <a:pt x="1995482" y="890048"/>
                      </a:cubicBezTo>
                      <a:cubicBezTo>
                        <a:pt x="1858604" y="653783"/>
                        <a:pt x="1605773" y="508814"/>
                        <a:pt x="1332725" y="5100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43A4B0B7-8DEA-489E-A382-F67A39FC626E}"/>
                    </a:ext>
                  </a:extLst>
                </p:cNvPr>
                <p:cNvSpPr/>
                <p:nvPr/>
              </p:nvSpPr>
              <p:spPr>
                <a:xfrm>
                  <a:off x="157091" y="0"/>
                  <a:ext cx="2468466" cy="267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466" h="2673147">
                      <a:moveTo>
                        <a:pt x="1112909" y="0"/>
                      </a:moveTo>
                      <a:cubicBezTo>
                        <a:pt x="1732581" y="0"/>
                        <a:pt x="2261782" y="447210"/>
                        <a:pt x="2365124" y="1058204"/>
                      </a:cubicBezTo>
                      <a:cubicBezTo>
                        <a:pt x="2468466" y="1669198"/>
                        <a:pt x="2115773" y="2265568"/>
                        <a:pt x="1530570" y="2469358"/>
                      </a:cubicBezTo>
                      <a:cubicBezTo>
                        <a:pt x="945366" y="2673147"/>
                        <a:pt x="298529" y="2424850"/>
                        <a:pt x="0" y="1881827"/>
                      </a:cubicBezTo>
                      <a:lnTo>
                        <a:pt x="445163" y="1637096"/>
                      </a:lnTo>
                      <a:cubicBezTo>
                        <a:pt x="624281" y="1962910"/>
                        <a:pt x="1012383" y="2111889"/>
                        <a:pt x="1363505" y="1989615"/>
                      </a:cubicBezTo>
                      <a:cubicBezTo>
                        <a:pt x="1714628" y="1867341"/>
                        <a:pt x="1926243" y="1509519"/>
                        <a:pt x="1864238" y="1142922"/>
                      </a:cubicBezTo>
                      <a:cubicBezTo>
                        <a:pt x="1802233" y="776326"/>
                        <a:pt x="1484712" y="508000"/>
                        <a:pt x="1112909" y="50800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</p:grpSp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A0662EBA-160A-8A4F-00B8-AF92CDC3FED2}"/>
                </a:ext>
              </a:extLst>
            </p:cNvPr>
            <p:cNvGrpSpPr/>
            <p:nvPr/>
          </p:nvGrpSpPr>
          <p:grpSpPr>
            <a:xfrm>
              <a:off x="2832321" y="3287829"/>
              <a:ext cx="3797646" cy="1708856"/>
              <a:chOff x="-1479356" y="-563850"/>
              <a:chExt cx="5592848" cy="2278474"/>
            </a:xfrm>
          </p:grpSpPr>
          <p:sp>
            <p:nvSpPr>
              <p:cNvPr id="23" name="TextBox 9">
                <a:extLst>
                  <a:ext uri="{FF2B5EF4-FFF2-40B4-BE49-F238E27FC236}">
                    <a16:creationId xmlns:a16="http://schemas.microsoft.com/office/drawing/2014/main" id="{2A66DE5A-C707-764A-FE7A-731EE5DCF254}"/>
                  </a:ext>
                </a:extLst>
              </p:cNvPr>
              <p:cNvSpPr txBox="1"/>
              <p:nvPr/>
            </p:nvSpPr>
            <p:spPr>
              <a:xfrm>
                <a:off x="-1479356" y="-563850"/>
                <a:ext cx="4716544" cy="615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Muli Regular Bold"/>
                  </a:rPr>
                  <a:t>addVirus(u,v,x) </a:t>
                </a:r>
              </a:p>
            </p:txBody>
          </p:sp>
          <p:sp>
            <p:nvSpPr>
              <p:cNvPr id="24" name="TextBox 10">
                <a:extLst>
                  <a:ext uri="{FF2B5EF4-FFF2-40B4-BE49-F238E27FC236}">
                    <a16:creationId xmlns:a16="http://schemas.microsoft.com/office/drawing/2014/main" id="{271672DF-465A-B707-E587-A83B42E64A6B}"/>
                  </a:ext>
                </a:extLst>
              </p:cNvPr>
              <p:cNvSpPr txBox="1"/>
              <p:nvPr/>
            </p:nvSpPr>
            <p:spPr>
              <a:xfrm>
                <a:off x="-1479356" y="72980"/>
                <a:ext cx="5592848" cy="16416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50"/>
                  </a:lnSpc>
                </a:pPr>
                <a:r>
                  <a:rPr lang="en-US" sz="2200">
                    <a:solidFill>
                      <a:srgbClr val="000000"/>
                    </a:solidFill>
                    <a:latin typeface="Muli Regular"/>
                  </a:rPr>
                  <a:t>Marks the presense of a virus at cell (u,v) and add to the list</a:t>
                </a:r>
              </a:p>
            </p:txBody>
          </p:sp>
        </p:grpSp>
      </p:grpSp>
      <p:sp>
        <p:nvSpPr>
          <p:cNvPr id="30" name="AutoShape 2">
            <a:extLst>
              <a:ext uri="{FF2B5EF4-FFF2-40B4-BE49-F238E27FC236}">
                <a16:creationId xmlns:a16="http://schemas.microsoft.com/office/drawing/2014/main" id="{D86E42F5-F9A3-E2D1-BE7C-7B83DDE8B4FA}"/>
              </a:ext>
            </a:extLst>
          </p:cNvPr>
          <p:cNvSpPr/>
          <p:nvPr/>
        </p:nvSpPr>
        <p:spPr>
          <a:xfrm>
            <a:off x="9422693" y="3056857"/>
            <a:ext cx="5843413" cy="1715576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42869DE7-B98D-0267-83D1-DB6EF88853C5}"/>
              </a:ext>
            </a:extLst>
          </p:cNvPr>
          <p:cNvGrpSpPr/>
          <p:nvPr/>
        </p:nvGrpSpPr>
        <p:grpSpPr>
          <a:xfrm>
            <a:off x="9744309" y="3518661"/>
            <a:ext cx="915937" cy="911474"/>
            <a:chOff x="-44365" y="-1440"/>
            <a:chExt cx="1901423" cy="1892158"/>
          </a:xfrm>
        </p:grpSpPr>
        <p:grpSp>
          <p:nvGrpSpPr>
            <p:cNvPr id="40" name="Group 5">
              <a:extLst>
                <a:ext uri="{FF2B5EF4-FFF2-40B4-BE49-F238E27FC236}">
                  <a16:creationId xmlns:a16="http://schemas.microsoft.com/office/drawing/2014/main" id="{F0E4B57E-19B2-48F8-18AB-26B8E8F828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4365" y="-1440"/>
              <a:ext cx="1901423" cy="1892158"/>
              <a:chOff x="-62725" y="-2035"/>
              <a:chExt cx="2688280" cy="2675182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22557E22-22E8-43BA-CDE7-2DCB5CCD216B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0CF97E04-4245-152B-97C9-700F3AC67751}"/>
                  </a:ext>
                </a:extLst>
              </p:cNvPr>
              <p:cNvSpPr/>
              <p:nvPr/>
            </p:nvSpPr>
            <p:spPr>
              <a:xfrm>
                <a:off x="157089" y="-1"/>
                <a:ext cx="2468466" cy="2673148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62C24699-C04B-BE18-1570-C1E5B2E15717}"/>
              </a:ext>
            </a:extLst>
          </p:cNvPr>
          <p:cNvGrpSpPr/>
          <p:nvPr/>
        </p:nvGrpSpPr>
        <p:grpSpPr>
          <a:xfrm>
            <a:off x="10875617" y="3513079"/>
            <a:ext cx="4390489" cy="862472"/>
            <a:chOff x="-1479356" y="-276761"/>
            <a:chExt cx="6465936" cy="1149962"/>
          </a:xfrm>
        </p:grpSpPr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1FBEF34E-8DB8-F3DA-B0C6-11F59BBC5A1A}"/>
                </a:ext>
              </a:extLst>
            </p:cNvPr>
            <p:cNvSpPr txBox="1"/>
            <p:nvPr/>
          </p:nvSpPr>
          <p:spPr>
            <a:xfrm>
              <a:off x="-1479356" y="-276761"/>
              <a:ext cx="4716544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200">
                  <a:solidFill>
                    <a:srgbClr val="000000"/>
                  </a:solidFill>
                  <a:latin typeface="Muli Regular Bold"/>
                </a:rPr>
                <a:t>init() </a:t>
              </a:r>
            </a:p>
          </p:txBody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55A61D46-DE9A-0B9F-4A3E-73F8491F00E2}"/>
                </a:ext>
              </a:extLst>
            </p:cNvPr>
            <p:cNvSpPr txBox="1"/>
            <p:nvPr/>
          </p:nvSpPr>
          <p:spPr>
            <a:xfrm>
              <a:off x="-1479356" y="360069"/>
              <a:ext cx="6465936" cy="513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Initialize the value arrays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3F14C1-F60B-8268-9145-EAAE226A08C8}"/>
              </a:ext>
            </a:extLst>
          </p:cNvPr>
          <p:cNvGrpSpPr/>
          <p:nvPr/>
        </p:nvGrpSpPr>
        <p:grpSpPr>
          <a:xfrm>
            <a:off x="267469" y="5113229"/>
            <a:ext cx="5478603" cy="1715576"/>
            <a:chOff x="3314225" y="5113229"/>
            <a:chExt cx="5478603" cy="1715576"/>
          </a:xfrm>
        </p:grpSpPr>
        <p:sp>
          <p:nvSpPr>
            <p:cNvPr id="46" name="AutoShape 2">
              <a:extLst>
                <a:ext uri="{FF2B5EF4-FFF2-40B4-BE49-F238E27FC236}">
                  <a16:creationId xmlns:a16="http://schemas.microsoft.com/office/drawing/2014/main" id="{6F228A39-7EF5-ABFA-6379-8C4715920A9A}"/>
                </a:ext>
              </a:extLst>
            </p:cNvPr>
            <p:cNvSpPr/>
            <p:nvPr/>
          </p:nvSpPr>
          <p:spPr>
            <a:xfrm>
              <a:off x="3314225" y="5113229"/>
              <a:ext cx="5478603" cy="1715576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4">
              <a:extLst>
                <a:ext uri="{FF2B5EF4-FFF2-40B4-BE49-F238E27FC236}">
                  <a16:creationId xmlns:a16="http://schemas.microsoft.com/office/drawing/2014/main" id="{E47C08A7-CBA7-8A73-B768-C52E9B6088FF}"/>
                </a:ext>
              </a:extLst>
            </p:cNvPr>
            <p:cNvGrpSpPr/>
            <p:nvPr/>
          </p:nvGrpSpPr>
          <p:grpSpPr>
            <a:xfrm>
              <a:off x="3635841" y="5515280"/>
              <a:ext cx="915937" cy="911474"/>
              <a:chOff x="-44365" y="-1440"/>
              <a:chExt cx="1901423" cy="1892158"/>
            </a:xfrm>
          </p:grpSpPr>
          <p:grpSp>
            <p:nvGrpSpPr>
              <p:cNvPr id="52" name="Group 5">
                <a:extLst>
                  <a:ext uri="{FF2B5EF4-FFF2-40B4-BE49-F238E27FC236}">
                    <a16:creationId xmlns:a16="http://schemas.microsoft.com/office/drawing/2014/main" id="{751552EF-EA77-535D-23DE-5E04180B1F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44365" y="-1440"/>
                <a:ext cx="1901423" cy="1892158"/>
                <a:chOff x="-62725" y="-2035"/>
                <a:chExt cx="2688280" cy="2675182"/>
              </a:xfrm>
            </p:grpSpPr>
            <p:sp>
              <p:nvSpPr>
                <p:cNvPr id="53" name="Freeform 6">
                  <a:extLst>
                    <a:ext uri="{FF2B5EF4-FFF2-40B4-BE49-F238E27FC236}">
                      <a16:creationId xmlns:a16="http://schemas.microsoft.com/office/drawing/2014/main" id="{664D32D8-5175-7C4E-8DC8-0EC52383FB71}"/>
                    </a:ext>
                  </a:extLst>
                </p:cNvPr>
                <p:cNvSpPr/>
                <p:nvPr/>
              </p:nvSpPr>
              <p:spPr>
                <a:xfrm>
                  <a:off x="-62725" y="-2035"/>
                  <a:ext cx="2665449" cy="254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449" h="2544070">
                      <a:moveTo>
                        <a:pt x="1332725" y="2035"/>
                      </a:moveTo>
                      <a:cubicBezTo>
                        <a:pt x="1787805" y="0"/>
                        <a:pt x="2209190" y="241614"/>
                        <a:pt x="2437320" y="635390"/>
                      </a:cubicBezTo>
                      <a:cubicBezTo>
                        <a:pt x="2665450" y="1029165"/>
                        <a:pt x="2665450" y="1514905"/>
                        <a:pt x="2437320" y="1908680"/>
                      </a:cubicBezTo>
                      <a:cubicBezTo>
                        <a:pt x="2209190" y="2302456"/>
                        <a:pt x="1787805" y="2544070"/>
                        <a:pt x="1332725" y="2542035"/>
                      </a:cubicBezTo>
                      <a:cubicBezTo>
                        <a:pt x="877645" y="2544070"/>
                        <a:pt x="456260" y="2302456"/>
                        <a:pt x="228130" y="1908680"/>
                      </a:cubicBezTo>
                      <a:cubicBezTo>
                        <a:pt x="0" y="1514905"/>
                        <a:pt x="0" y="1029165"/>
                        <a:pt x="228130" y="635390"/>
                      </a:cubicBezTo>
                      <a:cubicBezTo>
                        <a:pt x="456260" y="241614"/>
                        <a:pt x="877645" y="0"/>
                        <a:pt x="1332725" y="2035"/>
                      </a:cubicBezTo>
                      <a:lnTo>
                        <a:pt x="1332725" y="510035"/>
                      </a:lnTo>
                      <a:cubicBezTo>
                        <a:pt x="1059677" y="508814"/>
                        <a:pt x="806846" y="653783"/>
                        <a:pt x="669968" y="890048"/>
                      </a:cubicBezTo>
                      <a:cubicBezTo>
                        <a:pt x="533090" y="1126313"/>
                        <a:pt x="533090" y="1417757"/>
                        <a:pt x="669968" y="1654022"/>
                      </a:cubicBezTo>
                      <a:cubicBezTo>
                        <a:pt x="806846" y="1890287"/>
                        <a:pt x="1059677" y="2035256"/>
                        <a:pt x="1332725" y="2034035"/>
                      </a:cubicBezTo>
                      <a:cubicBezTo>
                        <a:pt x="1605773" y="2035256"/>
                        <a:pt x="1858604" y="1890287"/>
                        <a:pt x="1995482" y="1654022"/>
                      </a:cubicBezTo>
                      <a:cubicBezTo>
                        <a:pt x="2132360" y="1417757"/>
                        <a:pt x="2132360" y="1126313"/>
                        <a:pt x="1995482" y="890048"/>
                      </a:cubicBezTo>
                      <a:cubicBezTo>
                        <a:pt x="1858604" y="653783"/>
                        <a:pt x="1605773" y="508814"/>
                        <a:pt x="1332725" y="5100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CC76EDC1-3387-BE8B-99D4-9B8D297E54F5}"/>
                    </a:ext>
                  </a:extLst>
                </p:cNvPr>
                <p:cNvSpPr/>
                <p:nvPr/>
              </p:nvSpPr>
              <p:spPr>
                <a:xfrm>
                  <a:off x="157089" y="-1"/>
                  <a:ext cx="2468466" cy="267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466" h="2673147">
                      <a:moveTo>
                        <a:pt x="1112909" y="0"/>
                      </a:moveTo>
                      <a:cubicBezTo>
                        <a:pt x="1732581" y="0"/>
                        <a:pt x="2261782" y="447210"/>
                        <a:pt x="2365124" y="1058204"/>
                      </a:cubicBezTo>
                      <a:cubicBezTo>
                        <a:pt x="2468466" y="1669198"/>
                        <a:pt x="2115773" y="2265568"/>
                        <a:pt x="1530570" y="2469358"/>
                      </a:cubicBezTo>
                      <a:cubicBezTo>
                        <a:pt x="945366" y="2673147"/>
                        <a:pt x="298529" y="2424850"/>
                        <a:pt x="0" y="1881827"/>
                      </a:cubicBezTo>
                      <a:lnTo>
                        <a:pt x="445163" y="1637096"/>
                      </a:lnTo>
                      <a:cubicBezTo>
                        <a:pt x="624281" y="1962910"/>
                        <a:pt x="1012383" y="2111889"/>
                        <a:pt x="1363505" y="1989615"/>
                      </a:cubicBezTo>
                      <a:cubicBezTo>
                        <a:pt x="1714628" y="1867341"/>
                        <a:pt x="1926243" y="1509519"/>
                        <a:pt x="1864238" y="1142922"/>
                      </a:cubicBezTo>
                      <a:cubicBezTo>
                        <a:pt x="1802233" y="776326"/>
                        <a:pt x="1484712" y="508000"/>
                        <a:pt x="1112909" y="50800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</p:grpSp>
        <p:sp>
          <p:nvSpPr>
            <p:cNvPr id="50" name="TextBox 9">
              <a:extLst>
                <a:ext uri="{FF2B5EF4-FFF2-40B4-BE49-F238E27FC236}">
                  <a16:creationId xmlns:a16="http://schemas.microsoft.com/office/drawing/2014/main" id="{7A59497C-6EB5-4C86-F09D-C1A55088CD2C}"/>
                </a:ext>
              </a:extLst>
            </p:cNvPr>
            <p:cNvSpPr txBox="1"/>
            <p:nvPr/>
          </p:nvSpPr>
          <p:spPr>
            <a:xfrm>
              <a:off x="4767149" y="5354134"/>
              <a:ext cx="3789291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200">
                  <a:solidFill>
                    <a:srgbClr val="000000"/>
                  </a:solidFill>
                  <a:latin typeface="Muli Regular Bold"/>
                </a:rPr>
                <a:t>sor() </a:t>
              </a:r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C16B4BF2-DEAE-4845-AEF4-1E75FB8AA9A7}"/>
                </a:ext>
              </a:extLst>
            </p:cNvPr>
            <p:cNvSpPr txBox="1"/>
            <p:nvPr/>
          </p:nvSpPr>
          <p:spPr>
            <a:xfrm>
              <a:off x="4767149" y="5831757"/>
              <a:ext cx="3949479" cy="808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Use SOR method to calculate the matrix c[ ][ ]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E3154F-5555-B5F7-544E-957C53A023FF}"/>
              </a:ext>
            </a:extLst>
          </p:cNvPr>
          <p:cNvGrpSpPr/>
          <p:nvPr/>
        </p:nvGrpSpPr>
        <p:grpSpPr>
          <a:xfrm>
            <a:off x="6193811" y="5113632"/>
            <a:ext cx="5512653" cy="1715576"/>
            <a:chOff x="6193811" y="5113632"/>
            <a:chExt cx="5512653" cy="1715576"/>
          </a:xfrm>
        </p:grpSpPr>
        <p:sp>
          <p:nvSpPr>
            <p:cNvPr id="55" name="AutoShape 2">
              <a:extLst>
                <a:ext uri="{FF2B5EF4-FFF2-40B4-BE49-F238E27FC236}">
                  <a16:creationId xmlns:a16="http://schemas.microsoft.com/office/drawing/2014/main" id="{329D97C7-F9D5-8CE3-3F83-4EF1ADB45519}"/>
                </a:ext>
              </a:extLst>
            </p:cNvPr>
            <p:cNvSpPr/>
            <p:nvPr/>
          </p:nvSpPr>
          <p:spPr>
            <a:xfrm>
              <a:off x="6193811" y="5113632"/>
              <a:ext cx="5512653" cy="1715576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" name="Group 4">
              <a:extLst>
                <a:ext uri="{FF2B5EF4-FFF2-40B4-BE49-F238E27FC236}">
                  <a16:creationId xmlns:a16="http://schemas.microsoft.com/office/drawing/2014/main" id="{6C400C48-6808-B6B2-6326-4312218680C7}"/>
                </a:ext>
              </a:extLst>
            </p:cNvPr>
            <p:cNvGrpSpPr/>
            <p:nvPr/>
          </p:nvGrpSpPr>
          <p:grpSpPr>
            <a:xfrm>
              <a:off x="6515427" y="5575436"/>
              <a:ext cx="915937" cy="911474"/>
              <a:chOff x="-44365" y="-1440"/>
              <a:chExt cx="1901423" cy="1892158"/>
            </a:xfrm>
          </p:grpSpPr>
          <p:grpSp>
            <p:nvGrpSpPr>
              <p:cNvPr id="57" name="Group 5">
                <a:extLst>
                  <a:ext uri="{FF2B5EF4-FFF2-40B4-BE49-F238E27FC236}">
                    <a16:creationId xmlns:a16="http://schemas.microsoft.com/office/drawing/2014/main" id="{16A25046-5A52-6D1F-B2EC-5C933BDAB08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44365" y="-1440"/>
                <a:ext cx="1901423" cy="1892158"/>
                <a:chOff x="-62725" y="-2035"/>
                <a:chExt cx="2688280" cy="2675182"/>
              </a:xfrm>
            </p:grpSpPr>
            <p:sp>
              <p:nvSpPr>
                <p:cNvPr id="58" name="Freeform 6">
                  <a:extLst>
                    <a:ext uri="{FF2B5EF4-FFF2-40B4-BE49-F238E27FC236}">
                      <a16:creationId xmlns:a16="http://schemas.microsoft.com/office/drawing/2014/main" id="{8CAA24ED-3A36-9885-29B6-F107037F71EA}"/>
                    </a:ext>
                  </a:extLst>
                </p:cNvPr>
                <p:cNvSpPr/>
                <p:nvPr/>
              </p:nvSpPr>
              <p:spPr>
                <a:xfrm>
                  <a:off x="-62725" y="-2035"/>
                  <a:ext cx="2665449" cy="254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449" h="2544070">
                      <a:moveTo>
                        <a:pt x="1332725" y="2035"/>
                      </a:moveTo>
                      <a:cubicBezTo>
                        <a:pt x="1787805" y="0"/>
                        <a:pt x="2209190" y="241614"/>
                        <a:pt x="2437320" y="635390"/>
                      </a:cubicBezTo>
                      <a:cubicBezTo>
                        <a:pt x="2665450" y="1029165"/>
                        <a:pt x="2665450" y="1514905"/>
                        <a:pt x="2437320" y="1908680"/>
                      </a:cubicBezTo>
                      <a:cubicBezTo>
                        <a:pt x="2209190" y="2302456"/>
                        <a:pt x="1787805" y="2544070"/>
                        <a:pt x="1332725" y="2542035"/>
                      </a:cubicBezTo>
                      <a:cubicBezTo>
                        <a:pt x="877645" y="2544070"/>
                        <a:pt x="456260" y="2302456"/>
                        <a:pt x="228130" y="1908680"/>
                      </a:cubicBezTo>
                      <a:cubicBezTo>
                        <a:pt x="0" y="1514905"/>
                        <a:pt x="0" y="1029165"/>
                        <a:pt x="228130" y="635390"/>
                      </a:cubicBezTo>
                      <a:cubicBezTo>
                        <a:pt x="456260" y="241614"/>
                        <a:pt x="877645" y="0"/>
                        <a:pt x="1332725" y="2035"/>
                      </a:cubicBezTo>
                      <a:lnTo>
                        <a:pt x="1332725" y="510035"/>
                      </a:lnTo>
                      <a:cubicBezTo>
                        <a:pt x="1059677" y="508814"/>
                        <a:pt x="806846" y="653783"/>
                        <a:pt x="669968" y="890048"/>
                      </a:cubicBezTo>
                      <a:cubicBezTo>
                        <a:pt x="533090" y="1126313"/>
                        <a:pt x="533090" y="1417757"/>
                        <a:pt x="669968" y="1654022"/>
                      </a:cubicBezTo>
                      <a:cubicBezTo>
                        <a:pt x="806846" y="1890287"/>
                        <a:pt x="1059677" y="2035256"/>
                        <a:pt x="1332725" y="2034035"/>
                      </a:cubicBezTo>
                      <a:cubicBezTo>
                        <a:pt x="1605773" y="2035256"/>
                        <a:pt x="1858604" y="1890287"/>
                        <a:pt x="1995482" y="1654022"/>
                      </a:cubicBezTo>
                      <a:cubicBezTo>
                        <a:pt x="2132360" y="1417757"/>
                        <a:pt x="2132360" y="1126313"/>
                        <a:pt x="1995482" y="890048"/>
                      </a:cubicBezTo>
                      <a:cubicBezTo>
                        <a:pt x="1858604" y="653783"/>
                        <a:pt x="1605773" y="508814"/>
                        <a:pt x="1332725" y="5100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59" name="Freeform 7">
                  <a:extLst>
                    <a:ext uri="{FF2B5EF4-FFF2-40B4-BE49-F238E27FC236}">
                      <a16:creationId xmlns:a16="http://schemas.microsoft.com/office/drawing/2014/main" id="{10930A11-028F-8E8C-AD37-D4261196F5D0}"/>
                    </a:ext>
                  </a:extLst>
                </p:cNvPr>
                <p:cNvSpPr/>
                <p:nvPr/>
              </p:nvSpPr>
              <p:spPr>
                <a:xfrm>
                  <a:off x="157089" y="-1"/>
                  <a:ext cx="2468466" cy="267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466" h="2673147">
                      <a:moveTo>
                        <a:pt x="1112909" y="0"/>
                      </a:moveTo>
                      <a:cubicBezTo>
                        <a:pt x="1732581" y="0"/>
                        <a:pt x="2261782" y="447210"/>
                        <a:pt x="2365124" y="1058204"/>
                      </a:cubicBezTo>
                      <a:cubicBezTo>
                        <a:pt x="2468466" y="1669198"/>
                        <a:pt x="2115773" y="2265568"/>
                        <a:pt x="1530570" y="2469358"/>
                      </a:cubicBezTo>
                      <a:cubicBezTo>
                        <a:pt x="945366" y="2673147"/>
                        <a:pt x="298529" y="2424850"/>
                        <a:pt x="0" y="1881827"/>
                      </a:cubicBezTo>
                      <a:lnTo>
                        <a:pt x="445163" y="1637096"/>
                      </a:lnTo>
                      <a:cubicBezTo>
                        <a:pt x="624281" y="1962910"/>
                        <a:pt x="1012383" y="2111889"/>
                        <a:pt x="1363505" y="1989615"/>
                      </a:cubicBezTo>
                      <a:cubicBezTo>
                        <a:pt x="1714628" y="1867341"/>
                        <a:pt x="1926243" y="1509519"/>
                        <a:pt x="1864238" y="1142922"/>
                      </a:cubicBezTo>
                      <a:cubicBezTo>
                        <a:pt x="1802233" y="776326"/>
                        <a:pt x="1484712" y="508000"/>
                        <a:pt x="1112909" y="50800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</p:grpSp>
        <p:grpSp>
          <p:nvGrpSpPr>
            <p:cNvPr id="60" name="Group 8">
              <a:extLst>
                <a:ext uri="{FF2B5EF4-FFF2-40B4-BE49-F238E27FC236}">
                  <a16:creationId xmlns:a16="http://schemas.microsoft.com/office/drawing/2014/main" id="{802B8C40-04D2-3737-F065-D378CBC1703C}"/>
                </a:ext>
              </a:extLst>
            </p:cNvPr>
            <p:cNvGrpSpPr/>
            <p:nvPr/>
          </p:nvGrpSpPr>
          <p:grpSpPr>
            <a:xfrm>
              <a:off x="7646735" y="5328184"/>
              <a:ext cx="3339329" cy="1285665"/>
              <a:chOff x="-1479356" y="-276761"/>
              <a:chExt cx="4917878" cy="1714219"/>
            </a:xfrm>
          </p:grpSpPr>
          <p:sp>
            <p:nvSpPr>
              <p:cNvPr id="61" name="TextBox 9">
                <a:extLst>
                  <a:ext uri="{FF2B5EF4-FFF2-40B4-BE49-F238E27FC236}">
                    <a16:creationId xmlns:a16="http://schemas.microsoft.com/office/drawing/2014/main" id="{AF33CF0B-1923-A8AE-1B85-998A9F25A1C8}"/>
                  </a:ext>
                </a:extLst>
              </p:cNvPr>
              <p:cNvSpPr txBox="1"/>
              <p:nvPr/>
            </p:nvSpPr>
            <p:spPr>
              <a:xfrm>
                <a:off x="-1479356" y="-276761"/>
                <a:ext cx="4716544" cy="615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Muli Regular Bold"/>
                  </a:rPr>
                  <a:t>eat() </a:t>
                </a:r>
              </a:p>
            </p:txBody>
          </p:sp>
          <p:sp>
            <p:nvSpPr>
              <p:cNvPr id="62" name="TextBox 10">
                <a:extLst>
                  <a:ext uri="{FF2B5EF4-FFF2-40B4-BE49-F238E27FC236}">
                    <a16:creationId xmlns:a16="http://schemas.microsoft.com/office/drawing/2014/main" id="{93E51345-4CBB-334F-1939-B7F17A86E23B}"/>
                  </a:ext>
                </a:extLst>
              </p:cNvPr>
              <p:cNvSpPr txBox="1"/>
              <p:nvPr/>
            </p:nvSpPr>
            <p:spPr>
              <a:xfrm>
                <a:off x="-1479355" y="360069"/>
                <a:ext cx="4917877" cy="10773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50"/>
                  </a:lnSpc>
                </a:pPr>
                <a:r>
                  <a:rPr lang="en-US" sz="2200">
                    <a:solidFill>
                      <a:srgbClr val="000000"/>
                    </a:solidFill>
                    <a:latin typeface="Muli Regular"/>
                  </a:rPr>
                  <a:t>Mark the value c[i][j] having virus to 0</a:t>
                </a: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59AED4-1585-2991-5DA0-F882CD96F8EC}"/>
              </a:ext>
            </a:extLst>
          </p:cNvPr>
          <p:cNvGrpSpPr/>
          <p:nvPr/>
        </p:nvGrpSpPr>
        <p:grpSpPr>
          <a:xfrm>
            <a:off x="267469" y="7200015"/>
            <a:ext cx="5478603" cy="1715576"/>
            <a:chOff x="440601" y="7200015"/>
            <a:chExt cx="5478603" cy="1715576"/>
          </a:xfrm>
        </p:grpSpPr>
        <p:sp>
          <p:nvSpPr>
            <p:cNvPr id="70" name="AutoShape 2">
              <a:extLst>
                <a:ext uri="{FF2B5EF4-FFF2-40B4-BE49-F238E27FC236}">
                  <a16:creationId xmlns:a16="http://schemas.microsoft.com/office/drawing/2014/main" id="{DA440681-4EBE-8BCC-6275-9CF31DB05FF7}"/>
                </a:ext>
              </a:extLst>
            </p:cNvPr>
            <p:cNvSpPr/>
            <p:nvPr/>
          </p:nvSpPr>
          <p:spPr>
            <a:xfrm>
              <a:off x="440601" y="7200015"/>
              <a:ext cx="5478603" cy="1715576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" name="Group 4">
              <a:extLst>
                <a:ext uri="{FF2B5EF4-FFF2-40B4-BE49-F238E27FC236}">
                  <a16:creationId xmlns:a16="http://schemas.microsoft.com/office/drawing/2014/main" id="{8A9948BD-7E5E-A894-3C36-B72BD0F9109A}"/>
                </a:ext>
              </a:extLst>
            </p:cNvPr>
            <p:cNvGrpSpPr/>
            <p:nvPr/>
          </p:nvGrpSpPr>
          <p:grpSpPr>
            <a:xfrm>
              <a:off x="762218" y="7602066"/>
              <a:ext cx="915936" cy="911474"/>
              <a:chOff x="-12417739" y="-1440"/>
              <a:chExt cx="1901422" cy="1892158"/>
            </a:xfrm>
          </p:grpSpPr>
          <p:grpSp>
            <p:nvGrpSpPr>
              <p:cNvPr id="72" name="Group 5">
                <a:extLst>
                  <a:ext uri="{FF2B5EF4-FFF2-40B4-BE49-F238E27FC236}">
                    <a16:creationId xmlns:a16="http://schemas.microsoft.com/office/drawing/2014/main" id="{DAF14354-9CCA-3418-02B0-31A72F85FB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12417739" y="-1440"/>
                <a:ext cx="1901422" cy="1892158"/>
                <a:chOff x="-17556510" y="-2035"/>
                <a:chExt cx="2688278" cy="2675182"/>
              </a:xfrm>
            </p:grpSpPr>
            <p:sp>
              <p:nvSpPr>
                <p:cNvPr id="73" name="Freeform 6">
                  <a:extLst>
                    <a:ext uri="{FF2B5EF4-FFF2-40B4-BE49-F238E27FC236}">
                      <a16:creationId xmlns:a16="http://schemas.microsoft.com/office/drawing/2014/main" id="{5A60E451-3EA5-40E8-4557-C87DB3501133}"/>
                    </a:ext>
                  </a:extLst>
                </p:cNvPr>
                <p:cNvSpPr/>
                <p:nvPr/>
              </p:nvSpPr>
              <p:spPr>
                <a:xfrm>
                  <a:off x="-17556510" y="-2035"/>
                  <a:ext cx="2665449" cy="2544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449" h="2544070">
                      <a:moveTo>
                        <a:pt x="1332725" y="2035"/>
                      </a:moveTo>
                      <a:cubicBezTo>
                        <a:pt x="1787805" y="0"/>
                        <a:pt x="2209190" y="241614"/>
                        <a:pt x="2437320" y="635390"/>
                      </a:cubicBezTo>
                      <a:cubicBezTo>
                        <a:pt x="2665450" y="1029165"/>
                        <a:pt x="2665450" y="1514905"/>
                        <a:pt x="2437320" y="1908680"/>
                      </a:cubicBezTo>
                      <a:cubicBezTo>
                        <a:pt x="2209190" y="2302456"/>
                        <a:pt x="1787805" y="2544070"/>
                        <a:pt x="1332725" y="2542035"/>
                      </a:cubicBezTo>
                      <a:cubicBezTo>
                        <a:pt x="877645" y="2544070"/>
                        <a:pt x="456260" y="2302456"/>
                        <a:pt x="228130" y="1908680"/>
                      </a:cubicBezTo>
                      <a:cubicBezTo>
                        <a:pt x="0" y="1514905"/>
                        <a:pt x="0" y="1029165"/>
                        <a:pt x="228130" y="635390"/>
                      </a:cubicBezTo>
                      <a:cubicBezTo>
                        <a:pt x="456260" y="241614"/>
                        <a:pt x="877645" y="0"/>
                        <a:pt x="1332725" y="2035"/>
                      </a:cubicBezTo>
                      <a:lnTo>
                        <a:pt x="1332725" y="510035"/>
                      </a:lnTo>
                      <a:cubicBezTo>
                        <a:pt x="1059677" y="508814"/>
                        <a:pt x="806846" y="653783"/>
                        <a:pt x="669968" y="890048"/>
                      </a:cubicBezTo>
                      <a:cubicBezTo>
                        <a:pt x="533090" y="1126313"/>
                        <a:pt x="533090" y="1417757"/>
                        <a:pt x="669968" y="1654022"/>
                      </a:cubicBezTo>
                      <a:cubicBezTo>
                        <a:pt x="806846" y="1890287"/>
                        <a:pt x="1059677" y="2035256"/>
                        <a:pt x="1332725" y="2034035"/>
                      </a:cubicBezTo>
                      <a:cubicBezTo>
                        <a:pt x="1605773" y="2035256"/>
                        <a:pt x="1858604" y="1890287"/>
                        <a:pt x="1995482" y="1654022"/>
                      </a:cubicBezTo>
                      <a:cubicBezTo>
                        <a:pt x="2132360" y="1417757"/>
                        <a:pt x="2132360" y="1126313"/>
                        <a:pt x="1995482" y="890048"/>
                      </a:cubicBezTo>
                      <a:cubicBezTo>
                        <a:pt x="1858604" y="653783"/>
                        <a:pt x="1605773" y="508814"/>
                        <a:pt x="1332725" y="5100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74" name="Freeform 7">
                  <a:extLst>
                    <a:ext uri="{FF2B5EF4-FFF2-40B4-BE49-F238E27FC236}">
                      <a16:creationId xmlns:a16="http://schemas.microsoft.com/office/drawing/2014/main" id="{03B65158-D995-A452-8EE4-BA208CB0910A}"/>
                    </a:ext>
                  </a:extLst>
                </p:cNvPr>
                <p:cNvSpPr/>
                <p:nvPr/>
              </p:nvSpPr>
              <p:spPr>
                <a:xfrm>
                  <a:off x="-17336699" y="-1"/>
                  <a:ext cx="2468467" cy="267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466" h="2673147">
                      <a:moveTo>
                        <a:pt x="1112909" y="0"/>
                      </a:moveTo>
                      <a:cubicBezTo>
                        <a:pt x="1732581" y="0"/>
                        <a:pt x="2261782" y="447210"/>
                        <a:pt x="2365124" y="1058204"/>
                      </a:cubicBezTo>
                      <a:cubicBezTo>
                        <a:pt x="2468466" y="1669198"/>
                        <a:pt x="2115773" y="2265568"/>
                        <a:pt x="1530570" y="2469358"/>
                      </a:cubicBezTo>
                      <a:cubicBezTo>
                        <a:pt x="945366" y="2673147"/>
                        <a:pt x="298529" y="2424850"/>
                        <a:pt x="0" y="1881827"/>
                      </a:cubicBezTo>
                      <a:lnTo>
                        <a:pt x="445163" y="1637096"/>
                      </a:lnTo>
                      <a:cubicBezTo>
                        <a:pt x="624281" y="1962910"/>
                        <a:pt x="1012383" y="2111889"/>
                        <a:pt x="1363505" y="1989615"/>
                      </a:cubicBezTo>
                      <a:cubicBezTo>
                        <a:pt x="1714628" y="1867341"/>
                        <a:pt x="1926243" y="1509519"/>
                        <a:pt x="1864238" y="1142922"/>
                      </a:cubicBezTo>
                      <a:cubicBezTo>
                        <a:pt x="1802233" y="776326"/>
                        <a:pt x="1484712" y="508000"/>
                        <a:pt x="1112909" y="50800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</p:grpSp>
        <p:sp>
          <p:nvSpPr>
            <p:cNvPr id="75" name="TextBox 9">
              <a:extLst>
                <a:ext uri="{FF2B5EF4-FFF2-40B4-BE49-F238E27FC236}">
                  <a16:creationId xmlns:a16="http://schemas.microsoft.com/office/drawing/2014/main" id="{64C61D7D-310D-E959-5B3D-659C229A94FB}"/>
                </a:ext>
              </a:extLst>
            </p:cNvPr>
            <p:cNvSpPr txBox="1"/>
            <p:nvPr/>
          </p:nvSpPr>
          <p:spPr>
            <a:xfrm>
              <a:off x="1893525" y="7640293"/>
              <a:ext cx="373365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200">
                  <a:solidFill>
                    <a:srgbClr val="000000"/>
                  </a:solidFill>
                  <a:latin typeface="Muli Regular Bold"/>
                </a:rPr>
                <a:t>growth() </a:t>
              </a:r>
            </a:p>
          </p:txBody>
        </p:sp>
        <p:sp>
          <p:nvSpPr>
            <p:cNvPr id="76" name="TextBox 10">
              <a:extLst>
                <a:ext uri="{FF2B5EF4-FFF2-40B4-BE49-F238E27FC236}">
                  <a16:creationId xmlns:a16="http://schemas.microsoft.com/office/drawing/2014/main" id="{31EF24F7-BFC4-6031-FF4F-6293D7332138}"/>
                </a:ext>
              </a:extLst>
            </p:cNvPr>
            <p:cNvSpPr txBox="1"/>
            <p:nvPr/>
          </p:nvSpPr>
          <p:spPr>
            <a:xfrm>
              <a:off x="1893525" y="8117916"/>
              <a:ext cx="3949479" cy="384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Generate random virus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08181F6-933F-8E98-E14A-3A957E639884}"/>
              </a:ext>
            </a:extLst>
          </p:cNvPr>
          <p:cNvGrpSpPr/>
          <p:nvPr/>
        </p:nvGrpSpPr>
        <p:grpSpPr>
          <a:xfrm>
            <a:off x="12171268" y="7200015"/>
            <a:ext cx="6402868" cy="1715576"/>
            <a:chOff x="12344400" y="7200015"/>
            <a:chExt cx="6402868" cy="1715576"/>
          </a:xfrm>
        </p:grpSpPr>
        <p:sp>
          <p:nvSpPr>
            <p:cNvPr id="77" name="AutoShape 2">
              <a:extLst>
                <a:ext uri="{FF2B5EF4-FFF2-40B4-BE49-F238E27FC236}">
                  <a16:creationId xmlns:a16="http://schemas.microsoft.com/office/drawing/2014/main" id="{0D2A8CD6-0869-238C-1257-06304CC0B7AD}"/>
                </a:ext>
              </a:extLst>
            </p:cNvPr>
            <p:cNvSpPr/>
            <p:nvPr/>
          </p:nvSpPr>
          <p:spPr>
            <a:xfrm>
              <a:off x="12344400" y="7200015"/>
              <a:ext cx="5738259" cy="1715576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" name="Group 4">
              <a:extLst>
                <a:ext uri="{FF2B5EF4-FFF2-40B4-BE49-F238E27FC236}">
                  <a16:creationId xmlns:a16="http://schemas.microsoft.com/office/drawing/2014/main" id="{41F839BA-BB93-0E5F-E20E-253647896888}"/>
                </a:ext>
              </a:extLst>
            </p:cNvPr>
            <p:cNvGrpSpPr/>
            <p:nvPr/>
          </p:nvGrpSpPr>
          <p:grpSpPr>
            <a:xfrm>
              <a:off x="12571371" y="7630762"/>
              <a:ext cx="915937" cy="911474"/>
              <a:chOff x="-44365" y="-1440"/>
              <a:chExt cx="1901423" cy="1892158"/>
            </a:xfrm>
          </p:grpSpPr>
          <p:grpSp>
            <p:nvGrpSpPr>
              <p:cNvPr id="79" name="Group 5">
                <a:extLst>
                  <a:ext uri="{FF2B5EF4-FFF2-40B4-BE49-F238E27FC236}">
                    <a16:creationId xmlns:a16="http://schemas.microsoft.com/office/drawing/2014/main" id="{BDAA85C1-64FA-789B-510B-3B1F1AFB7F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44365" y="-1440"/>
                <a:ext cx="1901423" cy="1892158"/>
                <a:chOff x="-62725" y="-2035"/>
                <a:chExt cx="2688280" cy="2675182"/>
              </a:xfrm>
            </p:grpSpPr>
            <p:sp>
              <p:nvSpPr>
                <p:cNvPr id="80" name="Freeform 6">
                  <a:extLst>
                    <a:ext uri="{FF2B5EF4-FFF2-40B4-BE49-F238E27FC236}">
                      <a16:creationId xmlns:a16="http://schemas.microsoft.com/office/drawing/2014/main" id="{77537736-4E40-6CCD-108C-7F78ABACB60C}"/>
                    </a:ext>
                  </a:extLst>
                </p:cNvPr>
                <p:cNvSpPr/>
                <p:nvPr/>
              </p:nvSpPr>
              <p:spPr>
                <a:xfrm>
                  <a:off x="-62725" y="-2035"/>
                  <a:ext cx="2665449" cy="254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449" h="2544070">
                      <a:moveTo>
                        <a:pt x="1332725" y="2035"/>
                      </a:moveTo>
                      <a:cubicBezTo>
                        <a:pt x="1787805" y="0"/>
                        <a:pt x="2209190" y="241614"/>
                        <a:pt x="2437320" y="635390"/>
                      </a:cubicBezTo>
                      <a:cubicBezTo>
                        <a:pt x="2665450" y="1029165"/>
                        <a:pt x="2665450" y="1514905"/>
                        <a:pt x="2437320" y="1908680"/>
                      </a:cubicBezTo>
                      <a:cubicBezTo>
                        <a:pt x="2209190" y="2302456"/>
                        <a:pt x="1787805" y="2544070"/>
                        <a:pt x="1332725" y="2542035"/>
                      </a:cubicBezTo>
                      <a:cubicBezTo>
                        <a:pt x="877645" y="2544070"/>
                        <a:pt x="456260" y="2302456"/>
                        <a:pt x="228130" y="1908680"/>
                      </a:cubicBezTo>
                      <a:cubicBezTo>
                        <a:pt x="0" y="1514905"/>
                        <a:pt x="0" y="1029165"/>
                        <a:pt x="228130" y="635390"/>
                      </a:cubicBezTo>
                      <a:cubicBezTo>
                        <a:pt x="456260" y="241614"/>
                        <a:pt x="877645" y="0"/>
                        <a:pt x="1332725" y="2035"/>
                      </a:cubicBezTo>
                      <a:lnTo>
                        <a:pt x="1332725" y="510035"/>
                      </a:lnTo>
                      <a:cubicBezTo>
                        <a:pt x="1059677" y="508814"/>
                        <a:pt x="806846" y="653783"/>
                        <a:pt x="669968" y="890048"/>
                      </a:cubicBezTo>
                      <a:cubicBezTo>
                        <a:pt x="533090" y="1126313"/>
                        <a:pt x="533090" y="1417757"/>
                        <a:pt x="669968" y="1654022"/>
                      </a:cubicBezTo>
                      <a:cubicBezTo>
                        <a:pt x="806846" y="1890287"/>
                        <a:pt x="1059677" y="2035256"/>
                        <a:pt x="1332725" y="2034035"/>
                      </a:cubicBezTo>
                      <a:cubicBezTo>
                        <a:pt x="1605773" y="2035256"/>
                        <a:pt x="1858604" y="1890287"/>
                        <a:pt x="1995482" y="1654022"/>
                      </a:cubicBezTo>
                      <a:cubicBezTo>
                        <a:pt x="2132360" y="1417757"/>
                        <a:pt x="2132360" y="1126313"/>
                        <a:pt x="1995482" y="890048"/>
                      </a:cubicBezTo>
                      <a:cubicBezTo>
                        <a:pt x="1858604" y="653783"/>
                        <a:pt x="1605773" y="508814"/>
                        <a:pt x="1332725" y="5100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81" name="Freeform 7">
                  <a:extLst>
                    <a:ext uri="{FF2B5EF4-FFF2-40B4-BE49-F238E27FC236}">
                      <a16:creationId xmlns:a16="http://schemas.microsoft.com/office/drawing/2014/main" id="{018F54FD-7F2E-FDBE-A0B1-D59246DDA347}"/>
                    </a:ext>
                  </a:extLst>
                </p:cNvPr>
                <p:cNvSpPr/>
                <p:nvPr/>
              </p:nvSpPr>
              <p:spPr>
                <a:xfrm>
                  <a:off x="157089" y="-1"/>
                  <a:ext cx="2468466" cy="267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466" h="2673147">
                      <a:moveTo>
                        <a:pt x="1112909" y="0"/>
                      </a:moveTo>
                      <a:cubicBezTo>
                        <a:pt x="1732581" y="0"/>
                        <a:pt x="2261782" y="447210"/>
                        <a:pt x="2365124" y="1058204"/>
                      </a:cubicBezTo>
                      <a:cubicBezTo>
                        <a:pt x="2468466" y="1669198"/>
                        <a:pt x="2115773" y="2265568"/>
                        <a:pt x="1530570" y="2469358"/>
                      </a:cubicBezTo>
                      <a:cubicBezTo>
                        <a:pt x="945366" y="2673147"/>
                        <a:pt x="298529" y="2424850"/>
                        <a:pt x="0" y="1881827"/>
                      </a:cubicBezTo>
                      <a:lnTo>
                        <a:pt x="445163" y="1637096"/>
                      </a:lnTo>
                      <a:cubicBezTo>
                        <a:pt x="624281" y="1962910"/>
                        <a:pt x="1012383" y="2111889"/>
                        <a:pt x="1363505" y="1989615"/>
                      </a:cubicBezTo>
                      <a:cubicBezTo>
                        <a:pt x="1714628" y="1867341"/>
                        <a:pt x="1926243" y="1509519"/>
                        <a:pt x="1864238" y="1142922"/>
                      </a:cubicBezTo>
                      <a:cubicBezTo>
                        <a:pt x="1802233" y="776326"/>
                        <a:pt x="1484712" y="508000"/>
                        <a:pt x="1112909" y="50800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</p:grpSp>
        <p:sp>
          <p:nvSpPr>
            <p:cNvPr id="82" name="TextBox 9">
              <a:extLst>
                <a:ext uri="{FF2B5EF4-FFF2-40B4-BE49-F238E27FC236}">
                  <a16:creationId xmlns:a16="http://schemas.microsoft.com/office/drawing/2014/main" id="{76F1CFB7-8F68-FA61-2002-9D62410D0F87}"/>
                </a:ext>
              </a:extLst>
            </p:cNvPr>
            <p:cNvSpPr txBox="1"/>
            <p:nvPr/>
          </p:nvSpPr>
          <p:spPr>
            <a:xfrm>
              <a:off x="13702679" y="7411361"/>
              <a:ext cx="5044589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200">
                  <a:solidFill>
                    <a:srgbClr val="000000"/>
                  </a:solidFill>
                  <a:latin typeface="Muli Regular Bold"/>
                </a:rPr>
                <a:t>main() </a:t>
              </a:r>
            </a:p>
          </p:txBody>
        </p:sp>
        <p:sp>
          <p:nvSpPr>
            <p:cNvPr id="83" name="TextBox 10">
              <a:extLst>
                <a:ext uri="{FF2B5EF4-FFF2-40B4-BE49-F238E27FC236}">
                  <a16:creationId xmlns:a16="http://schemas.microsoft.com/office/drawing/2014/main" id="{4D0E0AF3-7004-689E-7AF6-1EEA211D9613}"/>
                </a:ext>
              </a:extLst>
            </p:cNvPr>
            <p:cNvSpPr txBox="1"/>
            <p:nvPr/>
          </p:nvSpPr>
          <p:spPr>
            <a:xfrm>
              <a:off x="13702679" y="7888984"/>
              <a:ext cx="4379980" cy="808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Read data, call solve function, print the data.</a:t>
              </a:r>
            </a:p>
          </p:txBody>
        </p:sp>
      </p:grpSp>
      <p:sp>
        <p:nvSpPr>
          <p:cNvPr id="9" name="AutoShape 2">
            <a:extLst>
              <a:ext uri="{FF2B5EF4-FFF2-40B4-BE49-F238E27FC236}">
                <a16:creationId xmlns:a16="http://schemas.microsoft.com/office/drawing/2014/main" id="{06F790BC-00CC-7690-7499-458F288E2FFD}"/>
              </a:ext>
            </a:extLst>
          </p:cNvPr>
          <p:cNvSpPr/>
          <p:nvPr/>
        </p:nvSpPr>
        <p:spPr>
          <a:xfrm>
            <a:off x="12171268" y="5113632"/>
            <a:ext cx="5738259" cy="1715576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1A7A3C51-070F-1FB5-C2FC-E79D797E5110}"/>
              </a:ext>
            </a:extLst>
          </p:cNvPr>
          <p:cNvGrpSpPr/>
          <p:nvPr/>
        </p:nvGrpSpPr>
        <p:grpSpPr>
          <a:xfrm>
            <a:off x="12492884" y="5575436"/>
            <a:ext cx="915937" cy="911474"/>
            <a:chOff x="-44365" y="-1440"/>
            <a:chExt cx="1901423" cy="1892158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F7D55C2D-57C3-DB54-874B-35A0988C0E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4365" y="-1440"/>
              <a:ext cx="1901423" cy="1892158"/>
              <a:chOff x="-62725" y="-2035"/>
              <a:chExt cx="2688280" cy="2675182"/>
            </a:xfrm>
          </p:grpSpPr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999F7AA8-C104-9595-2FAA-2B86363686C0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1B56D99F-6BEB-30DD-ADD9-92762319CEE4}"/>
                  </a:ext>
                </a:extLst>
              </p:cNvPr>
              <p:cNvSpPr/>
              <p:nvPr/>
            </p:nvSpPr>
            <p:spPr>
              <a:xfrm>
                <a:off x="157089" y="-1"/>
                <a:ext cx="2468466" cy="2673148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445163" y="1637096"/>
                    </a:lnTo>
                    <a:cubicBezTo>
                      <a:pt x="624281" y="1962910"/>
                      <a:pt x="1012383" y="2111889"/>
                      <a:pt x="1363505" y="1989615"/>
                    </a:cubicBezTo>
                    <a:cubicBezTo>
                      <a:pt x="1714628" y="1867341"/>
                      <a:pt x="1926243" y="1509519"/>
                      <a:pt x="1864238" y="1142922"/>
                    </a:cubicBezTo>
                    <a:cubicBezTo>
                      <a:pt x="1802233" y="776326"/>
                      <a:pt x="1484712" y="508000"/>
                      <a:pt x="1112909" y="50800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92650735-7D79-0812-32BD-22F26A222410}"/>
              </a:ext>
            </a:extLst>
          </p:cNvPr>
          <p:cNvGrpSpPr/>
          <p:nvPr/>
        </p:nvGrpSpPr>
        <p:grpSpPr>
          <a:xfrm>
            <a:off x="13624191" y="5328184"/>
            <a:ext cx="3999829" cy="1285665"/>
            <a:chOff x="-1479357" y="-276761"/>
            <a:chExt cx="5890606" cy="1714219"/>
          </a:xfrm>
        </p:grpSpPr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1B7EE903-ED05-5C0F-0CE2-0C355B091185}"/>
                </a:ext>
              </a:extLst>
            </p:cNvPr>
            <p:cNvSpPr txBox="1"/>
            <p:nvPr/>
          </p:nvSpPr>
          <p:spPr>
            <a:xfrm>
              <a:off x="-1479357" y="-276761"/>
              <a:ext cx="589060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200">
                  <a:solidFill>
                    <a:srgbClr val="000000"/>
                  </a:solidFill>
                  <a:latin typeface="Muli Regular Bold"/>
                </a:rPr>
                <a:t>computeProbability() </a:t>
              </a: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65565349-C611-7953-1351-F5ADA531E168}"/>
                </a:ext>
              </a:extLst>
            </p:cNvPr>
            <p:cNvSpPr txBox="1"/>
            <p:nvPr/>
          </p:nvSpPr>
          <p:spPr>
            <a:xfrm>
              <a:off x="-1479355" y="360069"/>
              <a:ext cx="4917877" cy="10773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200">
                  <a:solidFill>
                    <a:srgbClr val="000000"/>
                  </a:solidFill>
                  <a:latin typeface="Muli Regular"/>
                </a:rPr>
                <a:t>Calculate probability of each candidate.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C8E28A6-A055-61C1-DCBD-ECC2B0E595FF}"/>
              </a:ext>
            </a:extLst>
          </p:cNvPr>
          <p:cNvGrpSpPr/>
          <p:nvPr/>
        </p:nvGrpSpPr>
        <p:grpSpPr>
          <a:xfrm>
            <a:off x="6193811" y="7200015"/>
            <a:ext cx="5512653" cy="1715576"/>
            <a:chOff x="6193811" y="7200015"/>
            <a:chExt cx="5512653" cy="1715576"/>
          </a:xfrm>
        </p:grpSpPr>
        <p:sp>
          <p:nvSpPr>
            <p:cNvPr id="45" name="AutoShape 2">
              <a:extLst>
                <a:ext uri="{FF2B5EF4-FFF2-40B4-BE49-F238E27FC236}">
                  <a16:creationId xmlns:a16="http://schemas.microsoft.com/office/drawing/2014/main" id="{96BF321C-8F51-AE98-6CF1-F9851E8E1932}"/>
                </a:ext>
              </a:extLst>
            </p:cNvPr>
            <p:cNvSpPr/>
            <p:nvPr/>
          </p:nvSpPr>
          <p:spPr>
            <a:xfrm>
              <a:off x="6193811" y="7200015"/>
              <a:ext cx="5512653" cy="1715576"/>
            </a:xfrm>
            <a:prstGeom prst="rect">
              <a:avLst/>
            </a:pr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4">
              <a:extLst>
                <a:ext uri="{FF2B5EF4-FFF2-40B4-BE49-F238E27FC236}">
                  <a16:creationId xmlns:a16="http://schemas.microsoft.com/office/drawing/2014/main" id="{A74F44D4-77B1-073F-A3DB-0F8AFFE2B7C0}"/>
                </a:ext>
              </a:extLst>
            </p:cNvPr>
            <p:cNvGrpSpPr/>
            <p:nvPr/>
          </p:nvGrpSpPr>
          <p:grpSpPr>
            <a:xfrm>
              <a:off x="6515427" y="7661819"/>
              <a:ext cx="915937" cy="911474"/>
              <a:chOff x="-44365" y="-1440"/>
              <a:chExt cx="1901423" cy="1892158"/>
            </a:xfrm>
          </p:grpSpPr>
          <p:grpSp>
            <p:nvGrpSpPr>
              <p:cNvPr id="89" name="Group 5">
                <a:extLst>
                  <a:ext uri="{FF2B5EF4-FFF2-40B4-BE49-F238E27FC236}">
                    <a16:creationId xmlns:a16="http://schemas.microsoft.com/office/drawing/2014/main" id="{AEEE9DE6-B1EE-2353-9613-E5F0A0F5BA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44365" y="-1440"/>
                <a:ext cx="1901423" cy="1892158"/>
                <a:chOff x="-62725" y="-2035"/>
                <a:chExt cx="2688280" cy="2675182"/>
              </a:xfrm>
            </p:grpSpPr>
            <p:sp>
              <p:nvSpPr>
                <p:cNvPr id="90" name="Freeform 6">
                  <a:extLst>
                    <a:ext uri="{FF2B5EF4-FFF2-40B4-BE49-F238E27FC236}">
                      <a16:creationId xmlns:a16="http://schemas.microsoft.com/office/drawing/2014/main" id="{B9DADF75-A5BA-4AD3-F093-B71C77672147}"/>
                    </a:ext>
                  </a:extLst>
                </p:cNvPr>
                <p:cNvSpPr/>
                <p:nvPr/>
              </p:nvSpPr>
              <p:spPr>
                <a:xfrm>
                  <a:off x="-62725" y="-2035"/>
                  <a:ext cx="2665449" cy="254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449" h="2544070">
                      <a:moveTo>
                        <a:pt x="1332725" y="2035"/>
                      </a:moveTo>
                      <a:cubicBezTo>
                        <a:pt x="1787805" y="0"/>
                        <a:pt x="2209190" y="241614"/>
                        <a:pt x="2437320" y="635390"/>
                      </a:cubicBezTo>
                      <a:cubicBezTo>
                        <a:pt x="2665450" y="1029165"/>
                        <a:pt x="2665450" y="1514905"/>
                        <a:pt x="2437320" y="1908680"/>
                      </a:cubicBezTo>
                      <a:cubicBezTo>
                        <a:pt x="2209190" y="2302456"/>
                        <a:pt x="1787805" y="2544070"/>
                        <a:pt x="1332725" y="2542035"/>
                      </a:cubicBezTo>
                      <a:cubicBezTo>
                        <a:pt x="877645" y="2544070"/>
                        <a:pt x="456260" y="2302456"/>
                        <a:pt x="228130" y="1908680"/>
                      </a:cubicBezTo>
                      <a:cubicBezTo>
                        <a:pt x="0" y="1514905"/>
                        <a:pt x="0" y="1029165"/>
                        <a:pt x="228130" y="635390"/>
                      </a:cubicBezTo>
                      <a:cubicBezTo>
                        <a:pt x="456260" y="241614"/>
                        <a:pt x="877645" y="0"/>
                        <a:pt x="1332725" y="2035"/>
                      </a:cubicBezTo>
                      <a:lnTo>
                        <a:pt x="1332725" y="510035"/>
                      </a:lnTo>
                      <a:cubicBezTo>
                        <a:pt x="1059677" y="508814"/>
                        <a:pt x="806846" y="653783"/>
                        <a:pt x="669968" y="890048"/>
                      </a:cubicBezTo>
                      <a:cubicBezTo>
                        <a:pt x="533090" y="1126313"/>
                        <a:pt x="533090" y="1417757"/>
                        <a:pt x="669968" y="1654022"/>
                      </a:cubicBezTo>
                      <a:cubicBezTo>
                        <a:pt x="806846" y="1890287"/>
                        <a:pt x="1059677" y="2035256"/>
                        <a:pt x="1332725" y="2034035"/>
                      </a:cubicBezTo>
                      <a:cubicBezTo>
                        <a:pt x="1605773" y="2035256"/>
                        <a:pt x="1858604" y="1890287"/>
                        <a:pt x="1995482" y="1654022"/>
                      </a:cubicBezTo>
                      <a:cubicBezTo>
                        <a:pt x="2132360" y="1417757"/>
                        <a:pt x="2132360" y="1126313"/>
                        <a:pt x="1995482" y="890048"/>
                      </a:cubicBezTo>
                      <a:cubicBezTo>
                        <a:pt x="1858604" y="653783"/>
                        <a:pt x="1605773" y="508814"/>
                        <a:pt x="1332725" y="5100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91" name="Freeform 7">
                  <a:extLst>
                    <a:ext uri="{FF2B5EF4-FFF2-40B4-BE49-F238E27FC236}">
                      <a16:creationId xmlns:a16="http://schemas.microsoft.com/office/drawing/2014/main" id="{CFF45C7D-850E-CFAE-2611-6C7B05CE78F7}"/>
                    </a:ext>
                  </a:extLst>
                </p:cNvPr>
                <p:cNvSpPr/>
                <p:nvPr/>
              </p:nvSpPr>
              <p:spPr>
                <a:xfrm>
                  <a:off x="157089" y="-1"/>
                  <a:ext cx="2468466" cy="267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466" h="2673147">
                      <a:moveTo>
                        <a:pt x="1112909" y="0"/>
                      </a:moveTo>
                      <a:cubicBezTo>
                        <a:pt x="1732581" y="0"/>
                        <a:pt x="2261782" y="447210"/>
                        <a:pt x="2365124" y="1058204"/>
                      </a:cubicBezTo>
                      <a:cubicBezTo>
                        <a:pt x="2468466" y="1669198"/>
                        <a:pt x="2115773" y="2265568"/>
                        <a:pt x="1530570" y="2469358"/>
                      </a:cubicBezTo>
                      <a:cubicBezTo>
                        <a:pt x="945366" y="2673147"/>
                        <a:pt x="298529" y="2424850"/>
                        <a:pt x="0" y="1881827"/>
                      </a:cubicBezTo>
                      <a:lnTo>
                        <a:pt x="445163" y="1637096"/>
                      </a:lnTo>
                      <a:cubicBezTo>
                        <a:pt x="624281" y="1962910"/>
                        <a:pt x="1012383" y="2111889"/>
                        <a:pt x="1363505" y="1989615"/>
                      </a:cubicBezTo>
                      <a:cubicBezTo>
                        <a:pt x="1714628" y="1867341"/>
                        <a:pt x="1926243" y="1509519"/>
                        <a:pt x="1864238" y="1142922"/>
                      </a:cubicBezTo>
                      <a:cubicBezTo>
                        <a:pt x="1802233" y="776326"/>
                        <a:pt x="1484712" y="508000"/>
                        <a:pt x="1112909" y="508000"/>
                      </a:cubicBezTo>
                      <a:close/>
                    </a:path>
                  </a:pathLst>
                </a:custGeom>
                <a:solidFill>
                  <a:srgbClr val="F24300"/>
                </a:solidFill>
              </p:spPr>
            </p:sp>
          </p:grpSp>
        </p:grpSp>
        <p:grpSp>
          <p:nvGrpSpPr>
            <p:cNvPr id="49" name="Group 8">
              <a:extLst>
                <a:ext uri="{FF2B5EF4-FFF2-40B4-BE49-F238E27FC236}">
                  <a16:creationId xmlns:a16="http://schemas.microsoft.com/office/drawing/2014/main" id="{59BB812C-D58A-8BCA-1D9E-2E8BE690A4FB}"/>
                </a:ext>
              </a:extLst>
            </p:cNvPr>
            <p:cNvGrpSpPr/>
            <p:nvPr/>
          </p:nvGrpSpPr>
          <p:grpSpPr>
            <a:xfrm>
              <a:off x="7646735" y="7414567"/>
              <a:ext cx="4010355" cy="1285665"/>
              <a:chOff x="-1479356" y="-276761"/>
              <a:chExt cx="5906108" cy="1714219"/>
            </a:xfrm>
          </p:grpSpPr>
          <p:sp>
            <p:nvSpPr>
              <p:cNvPr id="87" name="TextBox 9">
                <a:extLst>
                  <a:ext uri="{FF2B5EF4-FFF2-40B4-BE49-F238E27FC236}">
                    <a16:creationId xmlns:a16="http://schemas.microsoft.com/office/drawing/2014/main" id="{C69EF1B0-43EC-E052-F378-AD50833EF629}"/>
                  </a:ext>
                </a:extLst>
              </p:cNvPr>
              <p:cNvSpPr txBox="1"/>
              <p:nvPr/>
            </p:nvSpPr>
            <p:spPr>
              <a:xfrm>
                <a:off x="-1479356" y="-276761"/>
                <a:ext cx="4716544" cy="6155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40"/>
                  </a:lnSpc>
                </a:pPr>
                <a:r>
                  <a:rPr lang="en-US" sz="3200">
                    <a:solidFill>
                      <a:srgbClr val="000000"/>
                    </a:solidFill>
                    <a:latin typeface="Muli Regular Bold"/>
                  </a:rPr>
                  <a:t>solve() </a:t>
                </a:r>
              </a:p>
            </p:txBody>
          </p:sp>
          <p:sp>
            <p:nvSpPr>
              <p:cNvPr id="88" name="TextBox 10">
                <a:extLst>
                  <a:ext uri="{FF2B5EF4-FFF2-40B4-BE49-F238E27FC236}">
                    <a16:creationId xmlns:a16="http://schemas.microsoft.com/office/drawing/2014/main" id="{A0E7D965-8A40-C2A5-D824-AB142F9BF136}"/>
                  </a:ext>
                </a:extLst>
              </p:cNvPr>
              <p:cNvSpPr txBox="1"/>
              <p:nvPr/>
            </p:nvSpPr>
            <p:spPr>
              <a:xfrm>
                <a:off x="-1479356" y="360069"/>
                <a:ext cx="5906108" cy="10773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50"/>
                  </a:lnSpc>
                </a:pPr>
                <a:r>
                  <a:rPr lang="en-US" sz="2200">
                    <a:solidFill>
                      <a:srgbClr val="000000"/>
                    </a:solidFill>
                    <a:latin typeface="Muli Regular"/>
                  </a:rPr>
                  <a:t>Loop until the desired number of viruses is reached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63727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90B42F1-1712-70AF-73BD-68BACE4C3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98701" y="-1114608"/>
            <a:ext cx="12008614" cy="1050207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376890">
            <a:off x="-4899893" y="6122938"/>
            <a:ext cx="11422613" cy="8328123"/>
          </a:xfrm>
          <a:prstGeom prst="rect">
            <a:avLst/>
          </a:prstGeom>
        </p:spPr>
      </p:pic>
      <p:grpSp>
        <p:nvGrpSpPr>
          <p:cNvPr id="31" name="Group 18">
            <a:extLst>
              <a:ext uri="{FF2B5EF4-FFF2-40B4-BE49-F238E27FC236}">
                <a16:creationId xmlns:a16="http://schemas.microsoft.com/office/drawing/2014/main" id="{22DECAE2-8870-818D-37C9-A089CF54111E}"/>
              </a:ext>
            </a:extLst>
          </p:cNvPr>
          <p:cNvGrpSpPr/>
          <p:nvPr/>
        </p:nvGrpSpPr>
        <p:grpSpPr>
          <a:xfrm>
            <a:off x="1219200" y="1127332"/>
            <a:ext cx="4914900" cy="431386"/>
            <a:chOff x="0" y="0"/>
            <a:chExt cx="6553201" cy="575182"/>
          </a:xfrm>
        </p:grpSpPr>
        <p:pic>
          <p:nvPicPr>
            <p:cNvPr id="32" name="Picture 19">
              <a:extLst>
                <a:ext uri="{FF2B5EF4-FFF2-40B4-BE49-F238E27FC236}">
                  <a16:creationId xmlns:a16="http://schemas.microsoft.com/office/drawing/2014/main" id="{E6378695-5F90-2C7B-C277-CA609A28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9CAB9E4B-6998-DD97-1895-83DD73C59787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37" name="TextBox 6">
            <a:extLst>
              <a:ext uri="{FF2B5EF4-FFF2-40B4-BE49-F238E27FC236}">
                <a16:creationId xmlns:a16="http://schemas.microsoft.com/office/drawing/2014/main" id="{560127B8-5145-8DBD-4BB1-CFFDF6762500}"/>
              </a:ext>
            </a:extLst>
          </p:cNvPr>
          <p:cNvSpPr txBox="1"/>
          <p:nvPr/>
        </p:nvSpPr>
        <p:spPr>
          <a:xfrm>
            <a:off x="1028700" y="2356868"/>
            <a:ext cx="9410700" cy="452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4400">
                <a:solidFill>
                  <a:srgbClr val="000000"/>
                </a:solidFill>
                <a:latin typeface="Muli Regular"/>
              </a:rPr>
              <a:t>3. Simulation in MATLAB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E51826-9BA2-ACC3-4090-AA62F839028A}"/>
              </a:ext>
            </a:extLst>
          </p:cNvPr>
          <p:cNvSpPr txBox="1"/>
          <p:nvPr/>
        </p:nvSpPr>
        <p:spPr>
          <a:xfrm>
            <a:off x="6107104" y="885944"/>
            <a:ext cx="10134600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Installation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6BBE3DE4-78BA-DB1B-D3F8-4A360AF78492}"/>
              </a:ext>
            </a:extLst>
          </p:cNvPr>
          <p:cNvSpPr txBox="1"/>
          <p:nvPr/>
        </p:nvSpPr>
        <p:spPr>
          <a:xfrm>
            <a:off x="1642742" y="3010160"/>
            <a:ext cx="92538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Store output file in "result.txt"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C5083-271D-C0CB-5936-7F7B292DD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42" y="3800657"/>
            <a:ext cx="15351436" cy="3098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431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82263" y="-1779210"/>
            <a:ext cx="12008614" cy="10502078"/>
          </a:xfrm>
          <a:prstGeom prst="rect">
            <a:avLst/>
          </a:prstGeom>
        </p:spPr>
      </p:pic>
      <p:grpSp>
        <p:nvGrpSpPr>
          <p:cNvPr id="11" name="Group 18">
            <a:extLst>
              <a:ext uri="{FF2B5EF4-FFF2-40B4-BE49-F238E27FC236}">
                <a16:creationId xmlns:a16="http://schemas.microsoft.com/office/drawing/2014/main" id="{573E00B8-8AA9-C365-ABC4-11B1713E0A46}"/>
              </a:ext>
            </a:extLst>
          </p:cNvPr>
          <p:cNvGrpSpPr/>
          <p:nvPr/>
        </p:nvGrpSpPr>
        <p:grpSpPr>
          <a:xfrm>
            <a:off x="1219200" y="1127332"/>
            <a:ext cx="4914900" cy="431386"/>
            <a:chOff x="0" y="0"/>
            <a:chExt cx="6553201" cy="575182"/>
          </a:xfrm>
        </p:grpSpPr>
        <p:pic>
          <p:nvPicPr>
            <p:cNvPr id="12" name="Picture 19">
              <a:extLst>
                <a:ext uri="{FF2B5EF4-FFF2-40B4-BE49-F238E27FC236}">
                  <a16:creationId xmlns:a16="http://schemas.microsoft.com/office/drawing/2014/main" id="{CB615CB3-9C9A-6A5F-68C2-98AE7E84A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1A260A8B-AF54-5757-1985-7F86C651E2AB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1F988E-12AF-D5AE-6BFD-B3A50C06ABD3}"/>
              </a:ext>
            </a:extLst>
          </p:cNvPr>
          <p:cNvSpPr txBox="1"/>
          <p:nvPr/>
        </p:nvSpPr>
        <p:spPr>
          <a:xfrm>
            <a:off x="1211943" y="4056652"/>
            <a:ext cx="6021412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B3E41-08E4-B474-C19E-D6250AED4DE0}"/>
              </a:ext>
            </a:extLst>
          </p:cNvPr>
          <p:cNvSpPr txBox="1"/>
          <p:nvPr/>
        </p:nvSpPr>
        <p:spPr>
          <a:xfrm>
            <a:off x="6537651" y="4706411"/>
            <a:ext cx="54075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Testcase 1: </a:t>
            </a:r>
            <a:r>
              <a:rPr lang="en-US" sz="2800"/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0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A79B5BC-E205-A15B-A17C-245766E6CCF9}"/>
              </a:ext>
            </a:extLst>
          </p:cNvPr>
          <p:cNvSpPr txBox="1"/>
          <p:nvPr/>
        </p:nvSpPr>
        <p:spPr>
          <a:xfrm>
            <a:off x="1121735" y="5205381"/>
            <a:ext cx="6021412" cy="464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4800" b="1">
                <a:solidFill>
                  <a:srgbClr val="000000"/>
                </a:solidFill>
                <a:latin typeface="Muli Regular"/>
              </a:rPr>
              <a:t>We set: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89B58570-2442-B70E-E771-F5EA1E97770F}"/>
              </a:ext>
            </a:extLst>
          </p:cNvPr>
          <p:cNvSpPr txBox="1"/>
          <p:nvPr/>
        </p:nvSpPr>
        <p:spPr>
          <a:xfrm>
            <a:off x="1121735" y="5830396"/>
            <a:ext cx="46554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Size of matrix: 500x500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83748CC4-5C47-C104-4624-90B98B592EB5}"/>
              </a:ext>
            </a:extLst>
          </p:cNvPr>
          <p:cNvSpPr txBox="1"/>
          <p:nvPr/>
        </p:nvSpPr>
        <p:spPr>
          <a:xfrm>
            <a:off x="1121735" y="6426301"/>
            <a:ext cx="46554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Maximum virus: 10000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4F1BCFC2-558E-2A16-CBF2-074C2A65898C}"/>
              </a:ext>
            </a:extLst>
          </p:cNvPr>
          <p:cNvSpPr txBox="1"/>
          <p:nvPr/>
        </p:nvSpPr>
        <p:spPr>
          <a:xfrm>
            <a:off x="1121735" y="7022206"/>
            <a:ext cx="46554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Omega: 1.5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86DA9-6CF1-DA4E-846F-CDAFCAFD956A}"/>
              </a:ext>
            </a:extLst>
          </p:cNvPr>
          <p:cNvSpPr txBox="1"/>
          <p:nvPr/>
        </p:nvSpPr>
        <p:spPr>
          <a:xfrm>
            <a:off x="1121735" y="7588032"/>
            <a:ext cx="465545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The virus is in the center of the board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862D4-5362-7F5A-0DE5-7B81DB1E2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653" y="404781"/>
            <a:ext cx="5407588" cy="4055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CADC3B-2D83-16C6-08E5-026D94A0B8E1}"/>
              </a:ext>
            </a:extLst>
          </p:cNvPr>
          <p:cNvSpPr txBox="1"/>
          <p:nvPr/>
        </p:nvSpPr>
        <p:spPr>
          <a:xfrm>
            <a:off x="12397295" y="4706411"/>
            <a:ext cx="54075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Testcase 2: </a:t>
            </a:r>
            <a:r>
              <a:rPr lang="en-US" sz="2800"/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55DA2D-6E39-1AD6-7F88-D7661656B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7297" y="404781"/>
            <a:ext cx="5407588" cy="4055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865EE4-8AEA-9733-8EC8-62F24C0AE217}"/>
              </a:ext>
            </a:extLst>
          </p:cNvPr>
          <p:cNvSpPr txBox="1"/>
          <p:nvPr/>
        </p:nvSpPr>
        <p:spPr>
          <a:xfrm>
            <a:off x="9498612" y="9739287"/>
            <a:ext cx="54075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Testcase 3: </a:t>
            </a:r>
            <a:r>
              <a:rPr lang="en-US" sz="2800"/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E1A78B-CB74-14F5-E609-C0BA3F4C5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8614" y="5437657"/>
            <a:ext cx="5407588" cy="4055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82263" y="-1779210"/>
            <a:ext cx="12008614" cy="10502078"/>
          </a:xfrm>
          <a:prstGeom prst="rect">
            <a:avLst/>
          </a:prstGeom>
        </p:spPr>
      </p:pic>
      <p:grpSp>
        <p:nvGrpSpPr>
          <p:cNvPr id="11" name="Group 18">
            <a:extLst>
              <a:ext uri="{FF2B5EF4-FFF2-40B4-BE49-F238E27FC236}">
                <a16:creationId xmlns:a16="http://schemas.microsoft.com/office/drawing/2014/main" id="{573E00B8-8AA9-C365-ABC4-11B1713E0A46}"/>
              </a:ext>
            </a:extLst>
          </p:cNvPr>
          <p:cNvGrpSpPr/>
          <p:nvPr/>
        </p:nvGrpSpPr>
        <p:grpSpPr>
          <a:xfrm>
            <a:off x="1219200" y="1127332"/>
            <a:ext cx="4914900" cy="431386"/>
            <a:chOff x="0" y="0"/>
            <a:chExt cx="6553201" cy="575182"/>
          </a:xfrm>
        </p:grpSpPr>
        <p:pic>
          <p:nvPicPr>
            <p:cNvPr id="12" name="Picture 19">
              <a:extLst>
                <a:ext uri="{FF2B5EF4-FFF2-40B4-BE49-F238E27FC236}">
                  <a16:creationId xmlns:a16="http://schemas.microsoft.com/office/drawing/2014/main" id="{CB615CB3-9C9A-6A5F-68C2-98AE7E84A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1A260A8B-AF54-5757-1985-7F86C651E2AB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1F988E-12AF-D5AE-6BFD-B3A50C06ABD3}"/>
              </a:ext>
            </a:extLst>
          </p:cNvPr>
          <p:cNvSpPr txBox="1"/>
          <p:nvPr/>
        </p:nvSpPr>
        <p:spPr>
          <a:xfrm>
            <a:off x="1211943" y="4056652"/>
            <a:ext cx="6021412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B3E41-08E4-B474-C19E-D6250AED4DE0}"/>
              </a:ext>
            </a:extLst>
          </p:cNvPr>
          <p:cNvSpPr txBox="1"/>
          <p:nvPr/>
        </p:nvSpPr>
        <p:spPr>
          <a:xfrm>
            <a:off x="6537651" y="4706411"/>
            <a:ext cx="54075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Testcase 1: </a:t>
            </a:r>
            <a:r>
              <a:rPr lang="en-US" sz="2800"/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0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A79B5BC-E205-A15B-A17C-245766E6CCF9}"/>
              </a:ext>
            </a:extLst>
          </p:cNvPr>
          <p:cNvSpPr txBox="1"/>
          <p:nvPr/>
        </p:nvSpPr>
        <p:spPr>
          <a:xfrm>
            <a:off x="1121735" y="5205381"/>
            <a:ext cx="6021412" cy="464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4800" b="1">
                <a:solidFill>
                  <a:srgbClr val="000000"/>
                </a:solidFill>
                <a:latin typeface="Muli Regular"/>
              </a:rPr>
              <a:t>We set: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89B58570-2442-B70E-E771-F5EA1E97770F}"/>
              </a:ext>
            </a:extLst>
          </p:cNvPr>
          <p:cNvSpPr txBox="1"/>
          <p:nvPr/>
        </p:nvSpPr>
        <p:spPr>
          <a:xfrm>
            <a:off x="1121735" y="5830396"/>
            <a:ext cx="46554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Size of matrix: 500x500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83748CC4-5C47-C104-4624-90B98B592EB5}"/>
              </a:ext>
            </a:extLst>
          </p:cNvPr>
          <p:cNvSpPr txBox="1"/>
          <p:nvPr/>
        </p:nvSpPr>
        <p:spPr>
          <a:xfrm>
            <a:off x="1121735" y="6426301"/>
            <a:ext cx="46554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Maximum virus: 10000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4F1BCFC2-558E-2A16-CBF2-074C2A65898C}"/>
              </a:ext>
            </a:extLst>
          </p:cNvPr>
          <p:cNvSpPr txBox="1"/>
          <p:nvPr/>
        </p:nvSpPr>
        <p:spPr>
          <a:xfrm>
            <a:off x="1121735" y="7022206"/>
            <a:ext cx="46554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Omega: 1.5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86DA9-6CF1-DA4E-846F-CDAFCAFD956A}"/>
              </a:ext>
            </a:extLst>
          </p:cNvPr>
          <p:cNvSpPr txBox="1"/>
          <p:nvPr/>
        </p:nvSpPr>
        <p:spPr>
          <a:xfrm>
            <a:off x="1121735" y="7588032"/>
            <a:ext cx="465545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The virus is in the center of bottom of the board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862D4-5362-7F5A-0DE5-7B81DB1E2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653" y="404781"/>
            <a:ext cx="5407588" cy="4055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CADC3B-2D83-16C6-08E5-026D94A0B8E1}"/>
              </a:ext>
            </a:extLst>
          </p:cNvPr>
          <p:cNvSpPr txBox="1"/>
          <p:nvPr/>
        </p:nvSpPr>
        <p:spPr>
          <a:xfrm>
            <a:off x="12397295" y="4706411"/>
            <a:ext cx="54075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Testcase 2: </a:t>
            </a:r>
            <a:r>
              <a:rPr lang="en-US" sz="2800"/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55DA2D-6E39-1AD6-7F88-D7661656B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7297" y="404781"/>
            <a:ext cx="5407588" cy="4055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865EE4-8AEA-9733-8EC8-62F24C0AE217}"/>
              </a:ext>
            </a:extLst>
          </p:cNvPr>
          <p:cNvSpPr txBox="1"/>
          <p:nvPr/>
        </p:nvSpPr>
        <p:spPr>
          <a:xfrm>
            <a:off x="9498612" y="9739287"/>
            <a:ext cx="54075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Testcase 3: </a:t>
            </a:r>
            <a:r>
              <a:rPr lang="en-US" sz="2800"/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E1A78B-CB74-14F5-E609-C0BA3F4C5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8614" y="5437657"/>
            <a:ext cx="5407588" cy="4055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1928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82263" y="-1779210"/>
            <a:ext cx="12008614" cy="10502078"/>
          </a:xfrm>
          <a:prstGeom prst="rect">
            <a:avLst/>
          </a:prstGeom>
        </p:spPr>
      </p:pic>
      <p:grpSp>
        <p:nvGrpSpPr>
          <p:cNvPr id="11" name="Group 18">
            <a:extLst>
              <a:ext uri="{FF2B5EF4-FFF2-40B4-BE49-F238E27FC236}">
                <a16:creationId xmlns:a16="http://schemas.microsoft.com/office/drawing/2014/main" id="{573E00B8-8AA9-C365-ABC4-11B1713E0A46}"/>
              </a:ext>
            </a:extLst>
          </p:cNvPr>
          <p:cNvGrpSpPr/>
          <p:nvPr/>
        </p:nvGrpSpPr>
        <p:grpSpPr>
          <a:xfrm>
            <a:off x="1219200" y="1127332"/>
            <a:ext cx="4914900" cy="431386"/>
            <a:chOff x="0" y="0"/>
            <a:chExt cx="6553201" cy="575182"/>
          </a:xfrm>
        </p:grpSpPr>
        <p:pic>
          <p:nvPicPr>
            <p:cNvPr id="12" name="Picture 19">
              <a:extLst>
                <a:ext uri="{FF2B5EF4-FFF2-40B4-BE49-F238E27FC236}">
                  <a16:creationId xmlns:a16="http://schemas.microsoft.com/office/drawing/2014/main" id="{CB615CB3-9C9A-6A5F-68C2-98AE7E84A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1A260A8B-AF54-5757-1985-7F86C651E2AB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1F988E-12AF-D5AE-6BFD-B3A50C06ABD3}"/>
              </a:ext>
            </a:extLst>
          </p:cNvPr>
          <p:cNvSpPr txBox="1"/>
          <p:nvPr/>
        </p:nvSpPr>
        <p:spPr>
          <a:xfrm>
            <a:off x="1079492" y="2171700"/>
            <a:ext cx="6021412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B3E41-08E4-B474-C19E-D6250AED4DE0}"/>
              </a:ext>
            </a:extLst>
          </p:cNvPr>
          <p:cNvSpPr txBox="1"/>
          <p:nvPr/>
        </p:nvSpPr>
        <p:spPr>
          <a:xfrm>
            <a:off x="9382260" y="4706411"/>
            <a:ext cx="54075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Testcase 1: </a:t>
            </a:r>
            <a:r>
              <a:rPr lang="en-US" sz="2800"/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0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FA79B5BC-E205-A15B-A17C-245766E6CCF9}"/>
              </a:ext>
            </a:extLst>
          </p:cNvPr>
          <p:cNvSpPr txBox="1"/>
          <p:nvPr/>
        </p:nvSpPr>
        <p:spPr>
          <a:xfrm>
            <a:off x="2271992" y="3788212"/>
            <a:ext cx="6021412" cy="464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4800" b="1">
                <a:solidFill>
                  <a:srgbClr val="000000"/>
                </a:solidFill>
                <a:latin typeface="Muli Regular"/>
              </a:rPr>
              <a:t>We set: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89B58570-2442-B70E-E771-F5EA1E97770F}"/>
              </a:ext>
            </a:extLst>
          </p:cNvPr>
          <p:cNvSpPr txBox="1"/>
          <p:nvPr/>
        </p:nvSpPr>
        <p:spPr>
          <a:xfrm>
            <a:off x="2271992" y="4413227"/>
            <a:ext cx="46554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Size of matrix: 200x200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83748CC4-5C47-C104-4624-90B98B592EB5}"/>
              </a:ext>
            </a:extLst>
          </p:cNvPr>
          <p:cNvSpPr txBox="1"/>
          <p:nvPr/>
        </p:nvSpPr>
        <p:spPr>
          <a:xfrm>
            <a:off x="2271992" y="5009132"/>
            <a:ext cx="46554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Maximum virus: 10000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4F1BCFC2-558E-2A16-CBF2-074C2A65898C}"/>
              </a:ext>
            </a:extLst>
          </p:cNvPr>
          <p:cNvSpPr txBox="1"/>
          <p:nvPr/>
        </p:nvSpPr>
        <p:spPr>
          <a:xfrm>
            <a:off x="2271992" y="5605037"/>
            <a:ext cx="465545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Omega: 1.5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86DA9-6CF1-DA4E-846F-CDAFCAFD956A}"/>
              </a:ext>
            </a:extLst>
          </p:cNvPr>
          <p:cNvSpPr txBox="1"/>
          <p:nvPr/>
        </p:nvSpPr>
        <p:spPr>
          <a:xfrm>
            <a:off x="2271992" y="6170863"/>
            <a:ext cx="465545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The virus is in the center of the 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862D4-5362-7F5A-0DE5-7B81DB1E2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2262" y="404781"/>
            <a:ext cx="5407588" cy="4055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CADC3B-2D83-16C6-08E5-026D94A0B8E1}"/>
              </a:ext>
            </a:extLst>
          </p:cNvPr>
          <p:cNvSpPr txBox="1"/>
          <p:nvPr/>
        </p:nvSpPr>
        <p:spPr>
          <a:xfrm>
            <a:off x="9382261" y="9677173"/>
            <a:ext cx="54075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Testcase 2: </a:t>
            </a:r>
            <a:r>
              <a:rPr lang="en-US" sz="2800"/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55DA2D-6E39-1AD6-7F88-D7661656B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2263" y="5375543"/>
            <a:ext cx="5407588" cy="4055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9079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271819">
            <a:off x="-2634547" y="-3792346"/>
            <a:ext cx="9979854" cy="758468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8546926" y="0"/>
            <a:ext cx="9708699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223807" y="1417511"/>
            <a:ext cx="704305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600">
                <a:solidFill>
                  <a:srgbClr val="F24300"/>
                </a:solidFill>
                <a:latin typeface="Muli Regular Bold"/>
              </a:rPr>
              <a:t>Comments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86380" y="1948715"/>
            <a:ext cx="8672795" cy="4052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The exponent </a:t>
            </a:r>
            <a:r>
              <a:rPr lang="el-GR" sz="2500">
                <a:solidFill>
                  <a:srgbClr val="000000"/>
                </a:solidFill>
                <a:latin typeface="Muli Regular"/>
              </a:rPr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influences the development of the virus</a:t>
            </a:r>
          </a:p>
          <a:p>
            <a:pPr marL="539751" lvl="1" indent="-269876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For </a:t>
            </a:r>
            <a:r>
              <a:rPr lang="el-GR" sz="2500">
                <a:solidFill>
                  <a:srgbClr val="000000"/>
                </a:solidFill>
                <a:latin typeface="Muli Regular"/>
              </a:rPr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 = 0, the probability of new virus appearance is the same for all position.</a:t>
            </a:r>
          </a:p>
          <a:p>
            <a:pPr marL="539751" lvl="1" indent="-269876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For </a:t>
            </a:r>
            <a:r>
              <a:rPr lang="el-GR" sz="2500">
                <a:solidFill>
                  <a:srgbClr val="000000"/>
                </a:solidFill>
                <a:latin typeface="Muli Regular"/>
              </a:rPr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1, the probability of a new virus appearance is proportional to the available food concentration at that location.</a:t>
            </a:r>
          </a:p>
          <a:p>
            <a:pPr marL="539751" lvl="1" indent="-269876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For </a:t>
            </a:r>
            <a:r>
              <a:rPr lang="el-GR" sz="2500">
                <a:solidFill>
                  <a:srgbClr val="000000"/>
                </a:solidFill>
                <a:latin typeface="Muli Regular"/>
              </a:rPr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= 2, the probability is proportional to the square of the available food concentration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68435" y="7438540"/>
            <a:ext cx="8067957" cy="14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 algn="l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The principles and algorithms of the DLA simulation method using SOR Method</a:t>
            </a:r>
          </a:p>
          <a:p>
            <a:pPr marL="539751" lvl="1" indent="-269876" algn="l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The direct test results as well as some evaluations.</a:t>
            </a:r>
          </a:p>
        </p:txBody>
      </p:sp>
      <p:sp>
        <p:nvSpPr>
          <p:cNvPr id="10" name="AutoShape 10"/>
          <p:cNvSpPr/>
          <p:nvPr/>
        </p:nvSpPr>
        <p:spPr>
          <a:xfrm rot="2324" flipV="1">
            <a:off x="9223806" y="6443146"/>
            <a:ext cx="7689448" cy="0"/>
          </a:xfrm>
          <a:prstGeom prst="line">
            <a:avLst/>
          </a:prstGeom>
          <a:ln w="127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211942" y="8459855"/>
            <a:ext cx="3560862" cy="483999"/>
            <a:chOff x="-16648661" y="0"/>
            <a:chExt cx="4747816" cy="645332"/>
          </a:xfrm>
        </p:grpSpPr>
        <p:sp>
          <p:nvSpPr>
            <p:cNvPr id="15" name="AutoShape 15"/>
            <p:cNvSpPr/>
            <p:nvPr/>
          </p:nvSpPr>
          <p:spPr>
            <a:xfrm>
              <a:off x="-16648661" y="0"/>
              <a:ext cx="4747816" cy="645332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16317265" y="173655"/>
              <a:ext cx="4222041" cy="29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Muli Bold"/>
                </a:rPr>
                <a:t>COMMENTS &amp; CONCLUSION</a:t>
              </a:r>
            </a:p>
          </p:txBody>
        </p:sp>
      </p:grpSp>
      <p:grpSp>
        <p:nvGrpSpPr>
          <p:cNvPr id="17" name="Group 18">
            <a:extLst>
              <a:ext uri="{FF2B5EF4-FFF2-40B4-BE49-F238E27FC236}">
                <a16:creationId xmlns:a16="http://schemas.microsoft.com/office/drawing/2014/main" id="{922F8819-4AAA-12CD-666A-330390229BA8}"/>
              </a:ext>
            </a:extLst>
          </p:cNvPr>
          <p:cNvGrpSpPr/>
          <p:nvPr/>
        </p:nvGrpSpPr>
        <p:grpSpPr>
          <a:xfrm>
            <a:off x="1219200" y="1127332"/>
            <a:ext cx="4914900" cy="431386"/>
            <a:chOff x="0" y="0"/>
            <a:chExt cx="6553201" cy="575182"/>
          </a:xfrm>
        </p:grpSpPr>
        <p:pic>
          <p:nvPicPr>
            <p:cNvPr id="18" name="Picture 19">
              <a:extLst>
                <a:ext uri="{FF2B5EF4-FFF2-40B4-BE49-F238E27FC236}">
                  <a16:creationId xmlns:a16="http://schemas.microsoft.com/office/drawing/2014/main" id="{EAF15BC4-EF1B-A2E7-3BD2-5496BA9A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90F868DA-43D7-5157-0164-A03A5834E694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90FA9A-86BC-DB85-E5CA-5BAE1C64C78B}"/>
              </a:ext>
            </a:extLst>
          </p:cNvPr>
          <p:cNvSpPr txBox="1"/>
          <p:nvPr/>
        </p:nvSpPr>
        <p:spPr>
          <a:xfrm>
            <a:off x="1211942" y="5692890"/>
            <a:ext cx="690335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Comments </a:t>
            </a:r>
            <a:br>
              <a:rPr lang="en-US" sz="8800" u="none" spc="-84">
                <a:solidFill>
                  <a:srgbClr val="000000"/>
                </a:solidFill>
                <a:latin typeface="Muli Bold"/>
              </a:rPr>
            </a:b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&amp; Conclusion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0078B36-D5CE-7EB2-B384-A5D8657B7434}"/>
              </a:ext>
            </a:extLst>
          </p:cNvPr>
          <p:cNvSpPr txBox="1"/>
          <p:nvPr/>
        </p:nvSpPr>
        <p:spPr>
          <a:xfrm>
            <a:off x="9243860" y="6785874"/>
            <a:ext cx="704305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600">
                <a:solidFill>
                  <a:srgbClr val="F24300"/>
                </a:solidFill>
                <a:latin typeface="Muli Regular Bold"/>
              </a:rPr>
              <a:t>Conclusion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38800" y="-1341992"/>
            <a:ext cx="14026196" cy="116289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47608" y="4476715"/>
            <a:ext cx="11392785" cy="133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11500" u="none">
                <a:solidFill>
                  <a:srgbClr val="000000"/>
                </a:solidFill>
                <a:latin typeface="Muli Regular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698438" y="8774301"/>
            <a:ext cx="3560862" cy="483999"/>
            <a:chOff x="0" y="0"/>
            <a:chExt cx="4747816" cy="645332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4747816" cy="645332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331396" y="173655"/>
              <a:ext cx="4222041" cy="27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Muli Bold"/>
                </a:rPr>
                <a:t>QUAY LẠI TRANG CHƯƠNG TRÌNH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A200F41-9BD2-729C-E447-058A5658C44F}"/>
              </a:ext>
            </a:extLst>
          </p:cNvPr>
          <p:cNvGrpSpPr/>
          <p:nvPr/>
        </p:nvGrpSpPr>
        <p:grpSpPr>
          <a:xfrm>
            <a:off x="1028700" y="1127332"/>
            <a:ext cx="4914900" cy="431386"/>
            <a:chOff x="0" y="0"/>
            <a:chExt cx="6553201" cy="575182"/>
          </a:xfrm>
        </p:grpSpPr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68654D0D-3E4B-152D-B639-0EF5A35E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49658185-9120-3A66-9B05-863C6439645F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6148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868274" y="9443125"/>
            <a:ext cx="440067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70"/>
              </a:lnSpc>
              <a:spcBef>
                <a:spcPct val="0"/>
              </a:spcBef>
            </a:pPr>
            <a:r>
              <a:rPr lang="en-US" sz="2400">
                <a:solidFill>
                  <a:srgbClr val="F24300"/>
                </a:solidFill>
                <a:latin typeface="Muli Regular"/>
              </a:rPr>
              <a:t>Diffusion-Limited Aggregation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127332"/>
            <a:ext cx="5067300" cy="431386"/>
            <a:chOff x="0" y="0"/>
            <a:chExt cx="6756401" cy="57518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102795" y="78041"/>
              <a:ext cx="56536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IT4110E - Scientific Computing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51761">
            <a:off x="11528761" y="-4327668"/>
            <a:ext cx="10454404" cy="76222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700000">
            <a:off x="-5964445" y="6743178"/>
            <a:ext cx="11422613" cy="832812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" y="1784503"/>
            <a:ext cx="1828799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2"/>
              </a:lnSpc>
            </a:pPr>
            <a:r>
              <a:rPr lang="en-US" sz="9002" spc="-297">
                <a:solidFill>
                  <a:srgbClr val="000000"/>
                </a:solidFill>
                <a:latin typeface="Muli Regular Bold"/>
              </a:rPr>
              <a:t>Group Members</a:t>
            </a:r>
            <a:endParaRPr lang="en-US" sz="9002" spc="-297">
              <a:solidFill>
                <a:srgbClr val="000000"/>
              </a:solidFill>
              <a:latin typeface="Muli Regular"/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1CEB14D-0DA7-69EF-F92E-781630EB5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141825"/>
              </p:ext>
            </p:extLst>
          </p:nvPr>
        </p:nvGraphicFramePr>
        <p:xfrm>
          <a:off x="3788830" y="3216704"/>
          <a:ext cx="10710340" cy="5487179"/>
        </p:xfrm>
        <a:graphic>
          <a:graphicData uri="http://schemas.openxmlformats.org/drawingml/2006/table">
            <a:tbl>
              <a:tblPr/>
              <a:tblGrid>
                <a:gridCol w="5355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5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63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uli Bold"/>
                        </a:rPr>
                        <a:t>Fullname</a:t>
                      </a:r>
                      <a:endParaRPr lang="en-US" sz="12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uli Bold"/>
                        </a:rPr>
                        <a:t>Student's ID</a:t>
                      </a:r>
                      <a:endParaRPr lang="en-US" sz="12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2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Muli Bold"/>
                        </a:rPr>
                        <a:t>Trần Đức Nam</a:t>
                      </a:r>
                      <a:endParaRPr lang="en-US" sz="12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Muli Bold"/>
                        </a:rPr>
                        <a:t>20215228</a:t>
                      </a:r>
                      <a:endParaRPr lang="en-US" sz="12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20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latin typeface="Muli Bold"/>
                          <a:ea typeface="+mn-ea"/>
                          <a:cs typeface="+mn-cs"/>
                        </a:rPr>
                        <a:t>Nguyễn Trọng Huy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latin typeface="Muli Bold"/>
                          <a:ea typeface="+mn-ea"/>
                          <a:cs typeface="+mn-cs"/>
                        </a:rPr>
                        <a:t>20210451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18484"/>
                  </a:ext>
                </a:extLst>
              </a:tr>
              <a:tr h="102520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latin typeface="Muli Bold"/>
                          <a:ea typeface="+mn-ea"/>
                          <a:cs typeface="+mn-cs"/>
                        </a:rPr>
                        <a:t>Nguyễn Chính Minh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latin typeface="Muli Bold"/>
                          <a:ea typeface="+mn-ea"/>
                          <a:cs typeface="+mn-cs"/>
                        </a:rPr>
                        <a:t>20215224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306514"/>
                  </a:ext>
                </a:extLst>
              </a:tr>
              <a:tr h="102520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latin typeface="Muli Bold"/>
                          <a:ea typeface="+mn-ea"/>
                          <a:cs typeface="+mn-cs"/>
                        </a:rPr>
                        <a:t>Trịnh Giang Nam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defRPr/>
                      </a:pPr>
                      <a:r>
                        <a:rPr lang="en-US" sz="2400" kern="1200">
                          <a:solidFill>
                            <a:srgbClr val="000000"/>
                          </a:solidFill>
                          <a:latin typeface="Muli Bold"/>
                          <a:ea typeface="+mn-ea"/>
                          <a:cs typeface="+mn-cs"/>
                        </a:rPr>
                        <a:t>20215229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18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7896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-3731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28700" y="1127332"/>
            <a:ext cx="4914900" cy="431386"/>
            <a:chOff x="0" y="0"/>
            <a:chExt cx="6553201" cy="57518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Scientific Computing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19350" y="5143500"/>
            <a:ext cx="5905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Muli Regular Bold"/>
              </a:rPr>
              <a:t>Table of Contents</a:t>
            </a:r>
            <a:endParaRPr lang="en-US" sz="9600" u="none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019350" y="7697690"/>
            <a:ext cx="4086050" cy="483999"/>
            <a:chOff x="0" y="0"/>
            <a:chExt cx="5448067" cy="645332"/>
          </a:xfrm>
        </p:grpSpPr>
        <p:sp>
          <p:nvSpPr>
            <p:cNvPr id="23" name="AutoShape 23"/>
            <p:cNvSpPr/>
            <p:nvPr/>
          </p:nvSpPr>
          <p:spPr>
            <a:xfrm>
              <a:off x="0" y="0"/>
              <a:ext cx="5448067" cy="645332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350125" y="173097"/>
              <a:ext cx="4747816" cy="3248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>
                  <a:solidFill>
                    <a:srgbClr val="FFFFFF"/>
                  </a:solidFill>
                  <a:latin typeface="Muli Bold"/>
                </a:rPr>
                <a:t>Diffusion-Limited Aggregation</a:t>
              </a:r>
            </a:p>
          </p:txBody>
        </p:sp>
      </p:grpSp>
      <p:sp>
        <p:nvSpPr>
          <p:cNvPr id="25" name="AutoShape 3">
            <a:extLst>
              <a:ext uri="{FF2B5EF4-FFF2-40B4-BE49-F238E27FC236}">
                <a16:creationId xmlns:a16="http://schemas.microsoft.com/office/drawing/2014/main" id="{6D663B09-207B-E059-1CC7-E7D0DF1BF5F2}"/>
              </a:ext>
            </a:extLst>
          </p:cNvPr>
          <p:cNvSpPr/>
          <p:nvPr/>
        </p:nvSpPr>
        <p:spPr>
          <a:xfrm>
            <a:off x="8706590" y="571500"/>
            <a:ext cx="8971809" cy="2285999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2DD2DF-A9DD-C38B-9783-8AF4CA1C1A2F}"/>
              </a:ext>
            </a:extLst>
          </p:cNvPr>
          <p:cNvGrpSpPr/>
          <p:nvPr/>
        </p:nvGrpSpPr>
        <p:grpSpPr>
          <a:xfrm>
            <a:off x="9261338" y="1016262"/>
            <a:ext cx="1480379" cy="1396475"/>
            <a:chOff x="9360715" y="1138847"/>
            <a:chExt cx="1082132" cy="1082132"/>
          </a:xfrm>
        </p:grpSpPr>
        <p:grpSp>
          <p:nvGrpSpPr>
            <p:cNvPr id="26" name="Group 8">
              <a:extLst>
                <a:ext uri="{FF2B5EF4-FFF2-40B4-BE49-F238E27FC236}">
                  <a16:creationId xmlns:a16="http://schemas.microsoft.com/office/drawing/2014/main" id="{1EC0B4FA-B2AF-E311-ABD5-45B4D29886A9}"/>
                </a:ext>
              </a:extLst>
            </p:cNvPr>
            <p:cNvGrpSpPr/>
            <p:nvPr/>
          </p:nvGrpSpPr>
          <p:grpSpPr>
            <a:xfrm>
              <a:off x="9360715" y="1138847"/>
              <a:ext cx="1082132" cy="1082132"/>
              <a:chOff x="0" y="0"/>
              <a:chExt cx="6350000" cy="6350000"/>
            </a:xfrm>
          </p:grpSpPr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5D4F5176-EA26-AF82-5025-EE79C3C38D0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24300"/>
              </a:solidFill>
            </p:spPr>
          </p:sp>
        </p:grpSp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6FD84BE4-0E2C-CD10-6C21-500F3531D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9607055" y="1461816"/>
              <a:ext cx="589451" cy="436194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19F16B5-E029-ABE5-B104-0D980E01C3CD}"/>
              </a:ext>
            </a:extLst>
          </p:cNvPr>
          <p:cNvGrpSpPr/>
          <p:nvPr/>
        </p:nvGrpSpPr>
        <p:grpSpPr>
          <a:xfrm>
            <a:off x="11096244" y="926044"/>
            <a:ext cx="6109815" cy="1576911"/>
            <a:chOff x="11096244" y="744635"/>
            <a:chExt cx="6109815" cy="1576911"/>
          </a:xfrm>
        </p:grpSpPr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27D872D4-CCD3-0F77-495E-E0C9212B3279}"/>
                </a:ext>
              </a:extLst>
            </p:cNvPr>
            <p:cNvSpPr txBox="1"/>
            <p:nvPr/>
          </p:nvSpPr>
          <p:spPr>
            <a:xfrm>
              <a:off x="11111000" y="744635"/>
              <a:ext cx="4162987" cy="430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4000">
                  <a:solidFill>
                    <a:srgbClr val="000000"/>
                  </a:solidFill>
                  <a:latin typeface="Muli Bold"/>
                </a:rPr>
                <a:t>Introduction</a:t>
              </a:r>
            </a:p>
          </p:txBody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366639ED-DBF6-CEDC-E7E1-35AA8783CFA8}"/>
                </a:ext>
              </a:extLst>
            </p:cNvPr>
            <p:cNvSpPr txBox="1"/>
            <p:nvPr/>
          </p:nvSpPr>
          <p:spPr>
            <a:xfrm>
              <a:off x="11096244" y="1237531"/>
              <a:ext cx="6109815" cy="10840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- Diffusion-Limited Aggregation (DLA)</a:t>
              </a:r>
            </a:p>
            <a:p>
              <a:pPr>
                <a:lnSpc>
                  <a:spcPts val="2860"/>
                </a:lnSpc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- Application of DLA</a:t>
              </a:r>
            </a:p>
            <a:p>
              <a:pPr>
                <a:lnSpc>
                  <a:spcPts val="2860"/>
                </a:lnSpc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- Problem description</a:t>
              </a:r>
            </a:p>
          </p:txBody>
        </p:sp>
      </p:grpSp>
      <p:sp>
        <p:nvSpPr>
          <p:cNvPr id="101" name="AutoShape 3">
            <a:extLst>
              <a:ext uri="{FF2B5EF4-FFF2-40B4-BE49-F238E27FC236}">
                <a16:creationId xmlns:a16="http://schemas.microsoft.com/office/drawing/2014/main" id="{6E57D1DD-EDBF-1BD4-DA14-ABE3BDB30E51}"/>
              </a:ext>
            </a:extLst>
          </p:cNvPr>
          <p:cNvSpPr/>
          <p:nvPr/>
        </p:nvSpPr>
        <p:spPr>
          <a:xfrm>
            <a:off x="8726722" y="3056507"/>
            <a:ext cx="8971809" cy="2285999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6" name="Group 8">
            <a:extLst>
              <a:ext uri="{FF2B5EF4-FFF2-40B4-BE49-F238E27FC236}">
                <a16:creationId xmlns:a16="http://schemas.microsoft.com/office/drawing/2014/main" id="{F85B3032-664D-F990-7C43-1A84E744850F}"/>
              </a:ext>
            </a:extLst>
          </p:cNvPr>
          <p:cNvGrpSpPr/>
          <p:nvPr/>
        </p:nvGrpSpPr>
        <p:grpSpPr>
          <a:xfrm>
            <a:off x="9281470" y="3501269"/>
            <a:ext cx="1480379" cy="1396475"/>
            <a:chOff x="0" y="0"/>
            <a:chExt cx="6350000" cy="6350000"/>
          </a:xfrm>
        </p:grpSpPr>
        <p:sp>
          <p:nvSpPr>
            <p:cNvPr id="108" name="Freeform 9">
              <a:extLst>
                <a:ext uri="{FF2B5EF4-FFF2-40B4-BE49-F238E27FC236}">
                  <a16:creationId xmlns:a16="http://schemas.microsoft.com/office/drawing/2014/main" id="{B5232AAB-11AD-0363-84AE-9D81902001B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50CCA7D-13A5-5CE8-0EB9-0E1CA59DF744}"/>
              </a:ext>
            </a:extLst>
          </p:cNvPr>
          <p:cNvGrpSpPr/>
          <p:nvPr/>
        </p:nvGrpSpPr>
        <p:grpSpPr>
          <a:xfrm>
            <a:off x="11116376" y="3411051"/>
            <a:ext cx="6109815" cy="1576911"/>
            <a:chOff x="11096244" y="3184234"/>
            <a:chExt cx="6109815" cy="1576911"/>
          </a:xfrm>
        </p:grpSpPr>
        <p:sp>
          <p:nvSpPr>
            <p:cNvPr id="104" name="TextBox 16">
              <a:extLst>
                <a:ext uri="{FF2B5EF4-FFF2-40B4-BE49-F238E27FC236}">
                  <a16:creationId xmlns:a16="http://schemas.microsoft.com/office/drawing/2014/main" id="{910ACDC7-3CA8-B896-9F96-30DED4A24B13}"/>
                </a:ext>
              </a:extLst>
            </p:cNvPr>
            <p:cNvSpPr txBox="1"/>
            <p:nvPr/>
          </p:nvSpPr>
          <p:spPr>
            <a:xfrm>
              <a:off x="11111000" y="3184234"/>
              <a:ext cx="4162987" cy="430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4000">
                  <a:solidFill>
                    <a:srgbClr val="000000"/>
                  </a:solidFill>
                  <a:latin typeface="Muli Bold"/>
                </a:rPr>
                <a:t>Theory</a:t>
              </a:r>
            </a:p>
          </p:txBody>
        </p:sp>
        <p:sp>
          <p:nvSpPr>
            <p:cNvPr id="105" name="TextBox 17">
              <a:extLst>
                <a:ext uri="{FF2B5EF4-FFF2-40B4-BE49-F238E27FC236}">
                  <a16:creationId xmlns:a16="http://schemas.microsoft.com/office/drawing/2014/main" id="{3BF5713B-BC34-FA66-11D3-A41889A0E652}"/>
                </a:ext>
              </a:extLst>
            </p:cNvPr>
            <p:cNvSpPr txBox="1"/>
            <p:nvPr/>
          </p:nvSpPr>
          <p:spPr>
            <a:xfrm>
              <a:off x="11096244" y="3677130"/>
              <a:ext cx="6109815" cy="10840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- Theory</a:t>
              </a:r>
            </a:p>
            <a:p>
              <a:pPr>
                <a:lnSpc>
                  <a:spcPts val="2860"/>
                </a:lnSpc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- SOR Method </a:t>
              </a:r>
            </a:p>
            <a:p>
              <a:pPr>
                <a:lnSpc>
                  <a:spcPts val="2860"/>
                </a:lnSpc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- Application to DLA problem</a:t>
              </a:r>
            </a:p>
          </p:txBody>
        </p:sp>
      </p:grpSp>
      <p:sp>
        <p:nvSpPr>
          <p:cNvPr id="109" name="AutoShape 3">
            <a:extLst>
              <a:ext uri="{FF2B5EF4-FFF2-40B4-BE49-F238E27FC236}">
                <a16:creationId xmlns:a16="http://schemas.microsoft.com/office/drawing/2014/main" id="{896085C2-D539-5F45-4EA9-69F758B89000}"/>
              </a:ext>
            </a:extLst>
          </p:cNvPr>
          <p:cNvSpPr/>
          <p:nvPr/>
        </p:nvSpPr>
        <p:spPr>
          <a:xfrm>
            <a:off x="8706590" y="5541514"/>
            <a:ext cx="8971809" cy="2285999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11" name="Group 8">
            <a:extLst>
              <a:ext uri="{FF2B5EF4-FFF2-40B4-BE49-F238E27FC236}">
                <a16:creationId xmlns:a16="http://schemas.microsoft.com/office/drawing/2014/main" id="{A9624591-D0B7-E7F8-9C0B-9A5CE5B04454}"/>
              </a:ext>
            </a:extLst>
          </p:cNvPr>
          <p:cNvGrpSpPr/>
          <p:nvPr/>
        </p:nvGrpSpPr>
        <p:grpSpPr>
          <a:xfrm>
            <a:off x="9261338" y="5986276"/>
            <a:ext cx="1480379" cy="1396475"/>
            <a:chOff x="0" y="0"/>
            <a:chExt cx="6350000" cy="6350000"/>
          </a:xfrm>
        </p:grpSpPr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9C06E74F-2DF1-9D51-AC36-2D0A9510F20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5B40AF3-DD97-52C4-8957-66AC0C732D78}"/>
              </a:ext>
            </a:extLst>
          </p:cNvPr>
          <p:cNvGrpSpPr/>
          <p:nvPr/>
        </p:nvGrpSpPr>
        <p:grpSpPr>
          <a:xfrm>
            <a:off x="11096244" y="5896058"/>
            <a:ext cx="6109815" cy="1576911"/>
            <a:chOff x="11096244" y="5667458"/>
            <a:chExt cx="6109815" cy="1576911"/>
          </a:xfrm>
        </p:grpSpPr>
        <p:sp>
          <p:nvSpPr>
            <p:cNvPr id="115" name="TextBox 16">
              <a:extLst>
                <a:ext uri="{FF2B5EF4-FFF2-40B4-BE49-F238E27FC236}">
                  <a16:creationId xmlns:a16="http://schemas.microsoft.com/office/drawing/2014/main" id="{6DA5F681-299D-FA5E-3E7E-5227659A72FD}"/>
                </a:ext>
              </a:extLst>
            </p:cNvPr>
            <p:cNvSpPr txBox="1"/>
            <p:nvPr/>
          </p:nvSpPr>
          <p:spPr>
            <a:xfrm>
              <a:off x="11111000" y="5667458"/>
              <a:ext cx="4162987" cy="430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r>
                <a:rPr lang="en-US" sz="4000">
                  <a:solidFill>
                    <a:srgbClr val="000000"/>
                  </a:solidFill>
                  <a:latin typeface="Muli Bold"/>
                </a:rPr>
                <a:t>Installation</a:t>
              </a:r>
            </a:p>
          </p:txBody>
        </p:sp>
        <p:sp>
          <p:nvSpPr>
            <p:cNvPr id="116" name="TextBox 17">
              <a:extLst>
                <a:ext uri="{FF2B5EF4-FFF2-40B4-BE49-F238E27FC236}">
                  <a16:creationId xmlns:a16="http://schemas.microsoft.com/office/drawing/2014/main" id="{0F41E37F-B02B-96FF-9CCA-B4AF3310A1C5}"/>
                </a:ext>
              </a:extLst>
            </p:cNvPr>
            <p:cNvSpPr txBox="1"/>
            <p:nvPr/>
          </p:nvSpPr>
          <p:spPr>
            <a:xfrm>
              <a:off x="11096244" y="6160354"/>
              <a:ext cx="6109815" cy="10840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- Data Modeling</a:t>
              </a:r>
            </a:p>
            <a:p>
              <a:pPr>
                <a:lnSpc>
                  <a:spcPts val="2860"/>
                </a:lnSpc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- Program Design</a:t>
              </a:r>
            </a:p>
            <a:p>
              <a:pPr>
                <a:lnSpc>
                  <a:spcPts val="2860"/>
                </a:lnSpc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- Simulation in MATLAB</a:t>
              </a:r>
            </a:p>
          </p:txBody>
        </p:sp>
      </p:grpSp>
      <p:sp>
        <p:nvSpPr>
          <p:cNvPr id="122" name="AutoShape 3">
            <a:extLst>
              <a:ext uri="{FF2B5EF4-FFF2-40B4-BE49-F238E27FC236}">
                <a16:creationId xmlns:a16="http://schemas.microsoft.com/office/drawing/2014/main" id="{7ECF3468-0F44-6E5E-F723-3DFB0183B5AB}"/>
              </a:ext>
            </a:extLst>
          </p:cNvPr>
          <p:cNvSpPr/>
          <p:nvPr/>
        </p:nvSpPr>
        <p:spPr>
          <a:xfrm>
            <a:off x="8706590" y="8029773"/>
            <a:ext cx="8971809" cy="178838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27" name="Group 8">
            <a:extLst>
              <a:ext uri="{FF2B5EF4-FFF2-40B4-BE49-F238E27FC236}">
                <a16:creationId xmlns:a16="http://schemas.microsoft.com/office/drawing/2014/main" id="{11D71553-7F9E-8241-C0FA-E00EBD870DA5}"/>
              </a:ext>
            </a:extLst>
          </p:cNvPr>
          <p:cNvGrpSpPr/>
          <p:nvPr/>
        </p:nvGrpSpPr>
        <p:grpSpPr>
          <a:xfrm>
            <a:off x="9264641" y="8233909"/>
            <a:ext cx="1473773" cy="1396475"/>
            <a:chOff x="14168" y="-1094161"/>
            <a:chExt cx="6321664" cy="6350000"/>
          </a:xfrm>
        </p:grpSpPr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CFDF0E54-C532-CC28-BED5-0A2CC83374BB}"/>
                </a:ext>
              </a:extLst>
            </p:cNvPr>
            <p:cNvSpPr/>
            <p:nvPr/>
          </p:nvSpPr>
          <p:spPr>
            <a:xfrm>
              <a:off x="14168" y="-1094161"/>
              <a:ext cx="6321664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id="125" name="TextBox 16">
            <a:extLst>
              <a:ext uri="{FF2B5EF4-FFF2-40B4-BE49-F238E27FC236}">
                <a16:creationId xmlns:a16="http://schemas.microsoft.com/office/drawing/2014/main" id="{6DD08AD7-BDD2-0B48-B99B-18570B29AEB5}"/>
              </a:ext>
            </a:extLst>
          </p:cNvPr>
          <p:cNvSpPr txBox="1"/>
          <p:nvPr/>
        </p:nvSpPr>
        <p:spPr>
          <a:xfrm>
            <a:off x="11111000" y="8716959"/>
            <a:ext cx="6095059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2"/>
              </a:lnSpc>
            </a:pPr>
            <a:r>
              <a:rPr lang="en-US" sz="4000">
                <a:solidFill>
                  <a:srgbClr val="000000"/>
                </a:solidFill>
                <a:latin typeface="Muli Bold"/>
              </a:rPr>
              <a:t>Results &amp; Conclusion</a:t>
            </a:r>
          </a:p>
        </p:txBody>
      </p:sp>
      <p:pic>
        <p:nvPicPr>
          <p:cNvPr id="143" name="Picture 6">
            <a:extLst>
              <a:ext uri="{FF2B5EF4-FFF2-40B4-BE49-F238E27FC236}">
                <a16:creationId xmlns:a16="http://schemas.microsoft.com/office/drawing/2014/main" id="{A24CC611-1064-4F31-EAEB-2B081E1DDF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615863" y="6298849"/>
            <a:ext cx="771328" cy="771328"/>
          </a:xfrm>
          <a:prstGeom prst="rect">
            <a:avLst/>
          </a:prstGeom>
        </p:spPr>
      </p:pic>
      <p:pic>
        <p:nvPicPr>
          <p:cNvPr id="144" name="Picture 22">
            <a:extLst>
              <a:ext uri="{FF2B5EF4-FFF2-40B4-BE49-F238E27FC236}">
                <a16:creationId xmlns:a16="http://schemas.microsoft.com/office/drawing/2014/main" id="{0C4A307B-6BA7-760E-FF4F-92A7FBE2A7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56127" y="3835303"/>
            <a:ext cx="731064" cy="728406"/>
          </a:xfrm>
          <a:prstGeom prst="rect">
            <a:avLst/>
          </a:prstGeom>
        </p:spPr>
      </p:pic>
      <p:pic>
        <p:nvPicPr>
          <p:cNvPr id="145" name="Picture 29">
            <a:extLst>
              <a:ext uri="{FF2B5EF4-FFF2-40B4-BE49-F238E27FC236}">
                <a16:creationId xmlns:a16="http://schemas.microsoft.com/office/drawing/2014/main" id="{19C7211D-C7ED-F740-2E44-9D3A932ADF3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650062" y="8580681"/>
            <a:ext cx="702930" cy="7029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6" name="TextBox 6"/>
          <p:cNvSpPr txBox="1"/>
          <p:nvPr/>
        </p:nvSpPr>
        <p:spPr>
          <a:xfrm>
            <a:off x="838200" y="3152707"/>
            <a:ext cx="64770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/>
            <a:r>
              <a:rPr lang="en-US" sz="3600">
                <a:solidFill>
                  <a:srgbClr val="000000"/>
                </a:solidFill>
                <a:latin typeface="Muli Regular"/>
              </a:rPr>
              <a:t>1. What is Diffusion-Limited Aggregation (DLA) ?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5963" y="4438906"/>
            <a:ext cx="7530817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DLA is a process that simulates the random scalar growth of particles in a diffusive manner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108554"/>
            <a:ext cx="7657915" cy="91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Introduction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0FFE19D-D127-8FFE-6B88-81872A669198}"/>
              </a:ext>
            </a:extLst>
          </p:cNvPr>
          <p:cNvSpPr txBox="1"/>
          <p:nvPr/>
        </p:nvSpPr>
        <p:spPr>
          <a:xfrm>
            <a:off x="838200" y="5638030"/>
            <a:ext cx="5864354" cy="427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3600">
                <a:solidFill>
                  <a:srgbClr val="000000"/>
                </a:solidFill>
                <a:latin typeface="Muli Regular"/>
              </a:rPr>
              <a:t>2. Application of DLA  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20E8BBCA-B6B4-F912-1646-88EE153B8A78}"/>
              </a:ext>
            </a:extLst>
          </p:cNvPr>
          <p:cNvSpPr txBox="1"/>
          <p:nvPr/>
        </p:nvSpPr>
        <p:spPr>
          <a:xfrm>
            <a:off x="1242108" y="7286261"/>
            <a:ext cx="6911292" cy="394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DLA is a model for non-equilibrium growth</a:t>
            </a: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44BF5404-AA77-6B76-E1A1-90249D65FE12}"/>
              </a:ext>
            </a:extLst>
          </p:cNvPr>
          <p:cNvGrpSpPr/>
          <p:nvPr/>
        </p:nvGrpSpPr>
        <p:grpSpPr>
          <a:xfrm>
            <a:off x="1028700" y="1127332"/>
            <a:ext cx="4914900" cy="431386"/>
            <a:chOff x="0" y="0"/>
            <a:chExt cx="6553201" cy="575182"/>
          </a:xfrm>
        </p:grpSpPr>
        <p:pic>
          <p:nvPicPr>
            <p:cNvPr id="27" name="Picture 19">
              <a:extLst>
                <a:ext uri="{FF2B5EF4-FFF2-40B4-BE49-F238E27FC236}">
                  <a16:creationId xmlns:a16="http://schemas.microsoft.com/office/drawing/2014/main" id="{A02D4F38-B0E1-CA30-40D5-23D328EFF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2360D28F-22E4-83D0-7E9C-7675750F6420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6EDD4F32-FE2F-7EF1-5C2F-DC80604B0284}"/>
              </a:ext>
            </a:extLst>
          </p:cNvPr>
          <p:cNvSpPr txBox="1"/>
          <p:nvPr/>
        </p:nvSpPr>
        <p:spPr>
          <a:xfrm>
            <a:off x="1242108" y="7890765"/>
            <a:ext cx="6808267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DLA can be a model for a Bacillus subtilis bacteria colony in a petri dish</a:t>
            </a:r>
          </a:p>
        </p:txBody>
      </p:sp>
      <p:pic>
        <p:nvPicPr>
          <p:cNvPr id="3" name="Picture 2" descr="DLA - Diffusion Limited Aggregation">
            <a:extLst>
              <a:ext uri="{FF2B5EF4-FFF2-40B4-BE49-F238E27FC236}">
                <a16:creationId xmlns:a16="http://schemas.microsoft.com/office/drawing/2014/main" id="{8B448A7B-060B-A332-55E4-33ED1BC2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373475"/>
            <a:ext cx="5540052" cy="55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LA - Diffusion Limited Aggregation">
            <a:extLst>
              <a:ext uri="{FF2B5EF4-FFF2-40B4-BE49-F238E27FC236}">
                <a16:creationId xmlns:a16="http://schemas.microsoft.com/office/drawing/2014/main" id="{9FEE3A1A-82B3-2A55-915D-A24CFE52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626" y="2019300"/>
            <a:ext cx="6248400" cy="624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812C89F-B7B2-E7A6-4190-D15A0749935F}"/>
              </a:ext>
            </a:extLst>
          </p:cNvPr>
          <p:cNvSpPr txBox="1"/>
          <p:nvPr/>
        </p:nvSpPr>
        <p:spPr>
          <a:xfrm>
            <a:off x="1242107" y="6262867"/>
            <a:ext cx="7444507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DLA has been used in various field including physics, chemistry, computer science....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6" name="TextBox 6"/>
          <p:cNvSpPr txBox="1"/>
          <p:nvPr/>
        </p:nvSpPr>
        <p:spPr>
          <a:xfrm>
            <a:off x="838200" y="3510097"/>
            <a:ext cx="7505700" cy="427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3600">
                <a:solidFill>
                  <a:srgbClr val="000000"/>
                </a:solidFill>
                <a:latin typeface="Muli Regular"/>
              </a:rPr>
              <a:t>3. Problem Description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5964" y="4222252"/>
            <a:ext cx="6973636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The process of simulating growth of virus-producing individual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108554"/>
            <a:ext cx="7657915" cy="91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Introduction</a:t>
            </a:r>
          </a:p>
        </p:txBody>
      </p:sp>
      <p:pic>
        <p:nvPicPr>
          <p:cNvPr id="1026" name="Picture 2" descr="Diffusion Limited Aggregation with modified local rules">
            <a:extLst>
              <a:ext uri="{FF2B5EF4-FFF2-40B4-BE49-F238E27FC236}">
                <a16:creationId xmlns:a16="http://schemas.microsoft.com/office/drawing/2014/main" id="{17B582D7-4B35-DBE3-594F-12C7B8D8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1790701"/>
            <a:ext cx="670560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18">
            <a:extLst>
              <a:ext uri="{FF2B5EF4-FFF2-40B4-BE49-F238E27FC236}">
                <a16:creationId xmlns:a16="http://schemas.microsoft.com/office/drawing/2014/main" id="{44BF5404-AA77-6B76-E1A1-90249D65FE12}"/>
              </a:ext>
            </a:extLst>
          </p:cNvPr>
          <p:cNvGrpSpPr/>
          <p:nvPr/>
        </p:nvGrpSpPr>
        <p:grpSpPr>
          <a:xfrm>
            <a:off x="1028700" y="1127332"/>
            <a:ext cx="4914900" cy="431386"/>
            <a:chOff x="0" y="0"/>
            <a:chExt cx="6553201" cy="575182"/>
          </a:xfrm>
        </p:grpSpPr>
        <p:pic>
          <p:nvPicPr>
            <p:cNvPr id="27" name="Picture 19">
              <a:extLst>
                <a:ext uri="{FF2B5EF4-FFF2-40B4-BE49-F238E27FC236}">
                  <a16:creationId xmlns:a16="http://schemas.microsoft.com/office/drawing/2014/main" id="{A02D4F38-B0E1-CA30-40D5-23D328EFF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2360D28F-22E4-83D0-7E9C-7675750F6420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2" name="TextBox 14">
            <a:extLst>
              <a:ext uri="{FF2B5EF4-FFF2-40B4-BE49-F238E27FC236}">
                <a16:creationId xmlns:a16="http://schemas.microsoft.com/office/drawing/2014/main" id="{65FF5BEB-8B00-98ED-C7C6-9653BAC46B87}"/>
              </a:ext>
            </a:extLst>
          </p:cNvPr>
          <p:cNvSpPr txBox="1"/>
          <p:nvPr/>
        </p:nvSpPr>
        <p:spPr>
          <a:xfrm>
            <a:off x="1255963" y="5281256"/>
            <a:ext cx="6973637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The environment contains food and the virus will not stop eating food and growing</a:t>
            </a:r>
          </a:p>
        </p:txBody>
      </p:sp>
    </p:spTree>
    <p:extLst>
      <p:ext uri="{BB962C8B-B14F-4D97-AF65-F5344CB8AC3E}">
        <p14:creationId xmlns:p14="http://schemas.microsoft.com/office/powerpoint/2010/main" val="17726754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8">
            <a:extLst>
              <a:ext uri="{FF2B5EF4-FFF2-40B4-BE49-F238E27FC236}">
                <a16:creationId xmlns:a16="http://schemas.microsoft.com/office/drawing/2014/main" id="{40139FA2-39BE-2632-4346-136CE297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271607">
            <a:off x="10004737" y="-6480515"/>
            <a:ext cx="11094814" cy="9158264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-6927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id="{9D587EBC-67F5-80C7-33F5-09485811BA17}"/>
              </a:ext>
            </a:extLst>
          </p:cNvPr>
          <p:cNvGrpSpPr/>
          <p:nvPr/>
        </p:nvGrpSpPr>
        <p:grpSpPr>
          <a:xfrm>
            <a:off x="1028700" y="1127332"/>
            <a:ext cx="4914900" cy="431386"/>
            <a:chOff x="0" y="0"/>
            <a:chExt cx="6553201" cy="575182"/>
          </a:xfrm>
        </p:grpSpPr>
        <p:pic>
          <p:nvPicPr>
            <p:cNvPr id="40" name="Picture 19">
              <a:extLst>
                <a:ext uri="{FF2B5EF4-FFF2-40B4-BE49-F238E27FC236}">
                  <a16:creationId xmlns:a16="http://schemas.microsoft.com/office/drawing/2014/main" id="{A62EFCB3-E3B5-EF6E-570B-79ED7044F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41" name="TextBox 20">
              <a:extLst>
                <a:ext uri="{FF2B5EF4-FFF2-40B4-BE49-F238E27FC236}">
                  <a16:creationId xmlns:a16="http://schemas.microsoft.com/office/drawing/2014/main" id="{D59B3911-01A2-1F85-050A-13CB5EF9DB4D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42" name="TextBox 19">
            <a:extLst>
              <a:ext uri="{FF2B5EF4-FFF2-40B4-BE49-F238E27FC236}">
                <a16:creationId xmlns:a16="http://schemas.microsoft.com/office/drawing/2014/main" id="{8DFD59C2-288A-B8B0-B6AC-99C2A123D64D}"/>
              </a:ext>
            </a:extLst>
          </p:cNvPr>
          <p:cNvSpPr txBox="1"/>
          <p:nvPr/>
        </p:nvSpPr>
        <p:spPr>
          <a:xfrm>
            <a:off x="1028701" y="2108554"/>
            <a:ext cx="4229100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Theory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4281A999-7E42-0C13-BA70-0C39BE0CEE3C}"/>
              </a:ext>
            </a:extLst>
          </p:cNvPr>
          <p:cNvSpPr txBox="1"/>
          <p:nvPr/>
        </p:nvSpPr>
        <p:spPr>
          <a:xfrm>
            <a:off x="838200" y="3505913"/>
            <a:ext cx="7505700" cy="439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4000">
                <a:solidFill>
                  <a:srgbClr val="000000"/>
                </a:solidFill>
                <a:latin typeface="Muli Regular"/>
              </a:rPr>
              <a:t>1. Theory</a:t>
            </a:r>
            <a:r>
              <a:rPr lang="en-US" sz="2800">
                <a:solidFill>
                  <a:srgbClr val="000000"/>
                </a:solidFill>
                <a:latin typeface="Muli Regular"/>
              </a:rPr>
              <a:t> 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716E5A0F-827E-A29C-AC2A-274FD15B7862}"/>
              </a:ext>
            </a:extLst>
          </p:cNvPr>
          <p:cNvSpPr txBox="1"/>
          <p:nvPr/>
        </p:nvSpPr>
        <p:spPr>
          <a:xfrm>
            <a:off x="1242108" y="4640778"/>
            <a:ext cx="6010746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Food concentration is constantly changing. </a:t>
            </a: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318D7460-CDCE-6575-758A-D31FB698C92A}"/>
              </a:ext>
            </a:extLst>
          </p:cNvPr>
          <p:cNvSpPr txBox="1"/>
          <p:nvPr/>
        </p:nvSpPr>
        <p:spPr>
          <a:xfrm>
            <a:off x="1255963" y="4030173"/>
            <a:ext cx="5996891" cy="394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Bacteria will grow from a single cell.</a:t>
            </a: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BCB18BE6-3618-109C-3044-4FBB7B9CE17B}"/>
              </a:ext>
            </a:extLst>
          </p:cNvPr>
          <p:cNvSpPr txBox="1"/>
          <p:nvPr/>
        </p:nvSpPr>
        <p:spPr>
          <a:xfrm>
            <a:off x="8790688" y="890672"/>
            <a:ext cx="880110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Muli Regular Bold"/>
              </a:rPr>
              <a:t>Time-independent </a:t>
            </a:r>
            <a:br>
              <a:rPr lang="en-US" sz="3600" u="none">
                <a:solidFill>
                  <a:srgbClr val="000000"/>
                </a:solidFill>
                <a:latin typeface="Muli Regular Bold"/>
              </a:rPr>
            </a:br>
            <a:r>
              <a:rPr lang="en-US" sz="3600" u="none">
                <a:solidFill>
                  <a:srgbClr val="000000"/>
                </a:solidFill>
                <a:latin typeface="Muli Regular Bold"/>
              </a:rPr>
              <a:t>propagation equation</a:t>
            </a:r>
            <a:endParaRPr lang="en-US" sz="3600" u="none">
              <a:solidFill>
                <a:srgbClr val="000000"/>
              </a:solidFill>
              <a:latin typeface="Muli Regular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91BF399-7905-1D35-71E2-F2125AAF3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904" y="2245982"/>
            <a:ext cx="8942668" cy="3962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0" name="TextBox 7">
            <a:extLst>
              <a:ext uri="{FF2B5EF4-FFF2-40B4-BE49-F238E27FC236}">
                <a16:creationId xmlns:a16="http://schemas.microsoft.com/office/drawing/2014/main" id="{94801DB5-FC70-5B71-C9E9-E931F5156B5E}"/>
              </a:ext>
            </a:extLst>
          </p:cNvPr>
          <p:cNvSpPr txBox="1"/>
          <p:nvPr/>
        </p:nvSpPr>
        <p:spPr>
          <a:xfrm>
            <a:off x="1242108" y="5674576"/>
            <a:ext cx="6010746" cy="12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We will use the </a:t>
            </a:r>
            <a:r>
              <a:rPr lang="en-US" sz="2500" b="1">
                <a:solidFill>
                  <a:srgbClr val="000000"/>
                </a:solidFill>
                <a:latin typeface="Muli Regular"/>
              </a:rPr>
              <a:t>time-independent propagation equation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for food concentration determination</a:t>
            </a:r>
          </a:p>
        </p:txBody>
      </p:sp>
      <p:sp>
        <p:nvSpPr>
          <p:cNvPr id="64" name="TextBox 7">
            <a:extLst>
              <a:ext uri="{FF2B5EF4-FFF2-40B4-BE49-F238E27FC236}">
                <a16:creationId xmlns:a16="http://schemas.microsoft.com/office/drawing/2014/main" id="{CA6ED587-B5CC-CF10-4337-4323C632CA69}"/>
              </a:ext>
            </a:extLst>
          </p:cNvPr>
          <p:cNvSpPr txBox="1"/>
          <p:nvPr/>
        </p:nvSpPr>
        <p:spPr>
          <a:xfrm>
            <a:off x="8790688" y="6477134"/>
            <a:ext cx="880110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Muli Regular Bold"/>
              </a:rPr>
              <a:t>Derivative of concentration </a:t>
            </a:r>
            <a:br>
              <a:rPr lang="en-US" sz="3600" u="none">
                <a:solidFill>
                  <a:srgbClr val="000000"/>
                </a:solidFill>
                <a:latin typeface="Muli Regular Bold"/>
              </a:rPr>
            </a:br>
            <a:r>
              <a:rPr lang="en-US" sz="3600" u="none">
                <a:solidFill>
                  <a:srgbClr val="000000"/>
                </a:solidFill>
                <a:latin typeface="Muli Regular Bold"/>
              </a:rPr>
              <a:t>wrt time is zero</a:t>
            </a:r>
            <a:endParaRPr lang="en-US" sz="3600" u="none">
              <a:solidFill>
                <a:srgbClr val="000000"/>
              </a:solidFill>
              <a:latin typeface="Muli Regular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0912EAF-AC20-E9C8-17FC-66E8D0630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7532" y="7737211"/>
            <a:ext cx="3207412" cy="1603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8">
            <a:extLst>
              <a:ext uri="{FF2B5EF4-FFF2-40B4-BE49-F238E27FC236}">
                <a16:creationId xmlns:a16="http://schemas.microsoft.com/office/drawing/2014/main" id="{40139FA2-39BE-2632-4346-136CE297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271607">
            <a:off x="10004737" y="-6696208"/>
            <a:ext cx="11094814" cy="9158264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-234190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id="{9D587EBC-67F5-80C7-33F5-09485811BA17}"/>
              </a:ext>
            </a:extLst>
          </p:cNvPr>
          <p:cNvGrpSpPr/>
          <p:nvPr/>
        </p:nvGrpSpPr>
        <p:grpSpPr>
          <a:xfrm>
            <a:off x="1028700" y="1127332"/>
            <a:ext cx="4914900" cy="431386"/>
            <a:chOff x="0" y="0"/>
            <a:chExt cx="6553201" cy="575182"/>
          </a:xfrm>
        </p:grpSpPr>
        <p:pic>
          <p:nvPicPr>
            <p:cNvPr id="40" name="Picture 19">
              <a:extLst>
                <a:ext uri="{FF2B5EF4-FFF2-40B4-BE49-F238E27FC236}">
                  <a16:creationId xmlns:a16="http://schemas.microsoft.com/office/drawing/2014/main" id="{A62EFCB3-E3B5-EF6E-570B-79ED7044F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41" name="TextBox 20">
              <a:extLst>
                <a:ext uri="{FF2B5EF4-FFF2-40B4-BE49-F238E27FC236}">
                  <a16:creationId xmlns:a16="http://schemas.microsoft.com/office/drawing/2014/main" id="{D59B3911-01A2-1F85-050A-13CB5EF9DB4D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42" name="TextBox 19">
            <a:extLst>
              <a:ext uri="{FF2B5EF4-FFF2-40B4-BE49-F238E27FC236}">
                <a16:creationId xmlns:a16="http://schemas.microsoft.com/office/drawing/2014/main" id="{8DFD59C2-288A-B8B0-B6AC-99C2A123D64D}"/>
              </a:ext>
            </a:extLst>
          </p:cNvPr>
          <p:cNvSpPr txBox="1"/>
          <p:nvPr/>
        </p:nvSpPr>
        <p:spPr>
          <a:xfrm>
            <a:off x="1028701" y="2108554"/>
            <a:ext cx="4229100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Theory</a:t>
            </a: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4281A999-7E42-0C13-BA70-0C39BE0CEE3C}"/>
              </a:ext>
            </a:extLst>
          </p:cNvPr>
          <p:cNvSpPr txBox="1"/>
          <p:nvPr/>
        </p:nvSpPr>
        <p:spPr>
          <a:xfrm>
            <a:off x="838200" y="3292665"/>
            <a:ext cx="58674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/>
            <a:r>
              <a:rPr lang="en-US" sz="3600">
                <a:solidFill>
                  <a:srgbClr val="000000"/>
                </a:solidFill>
                <a:latin typeface="Muli Regular"/>
              </a:rPr>
              <a:t>2. Successive Over Relaxation (SOR) Method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</a:t>
            </a: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318D7460-CDCE-6575-758A-D31FB698C92A}"/>
              </a:ext>
            </a:extLst>
          </p:cNvPr>
          <p:cNvSpPr txBox="1"/>
          <p:nvPr/>
        </p:nvSpPr>
        <p:spPr>
          <a:xfrm>
            <a:off x="1255963" y="5168971"/>
            <a:ext cx="5996891" cy="394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endParaRPr lang="en-US" sz="250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BCB18BE6-3618-109C-3044-4FBB7B9CE17B}"/>
              </a:ext>
            </a:extLst>
          </p:cNvPr>
          <p:cNvSpPr txBox="1"/>
          <p:nvPr/>
        </p:nvSpPr>
        <p:spPr>
          <a:xfrm>
            <a:off x="8648699" y="613663"/>
            <a:ext cx="88011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u="none">
                <a:solidFill>
                  <a:srgbClr val="000000"/>
                </a:solidFill>
                <a:latin typeface="Muli Regular Bold"/>
              </a:rPr>
              <a:t>Red-Black Ordering</a:t>
            </a:r>
            <a:endParaRPr lang="en-US" sz="4400" u="none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63" name="TextBox 7">
            <a:extLst>
              <a:ext uri="{FF2B5EF4-FFF2-40B4-BE49-F238E27FC236}">
                <a16:creationId xmlns:a16="http://schemas.microsoft.com/office/drawing/2014/main" id="{02A027F9-EE65-5FD3-C07A-88E17566F649}"/>
              </a:ext>
            </a:extLst>
          </p:cNvPr>
          <p:cNvSpPr txBox="1"/>
          <p:nvPr/>
        </p:nvSpPr>
        <p:spPr>
          <a:xfrm>
            <a:off x="1014845" y="7025195"/>
            <a:ext cx="6225492" cy="12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By mixing the Gauss-Seidel result with the current, we have the</a:t>
            </a:r>
            <a:r>
              <a:rPr lang="en-US" sz="2500" b="1">
                <a:solidFill>
                  <a:srgbClr val="000000"/>
                </a:solidFill>
                <a:latin typeface="Muli Regular"/>
              </a:rPr>
              <a:t> formula of SOR iterative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6804C-E24D-758C-24BD-95DDA9807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3976" y="1506464"/>
            <a:ext cx="5750546" cy="4387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056F7D79-D8F5-C47D-10B2-8FAC705CF335}"/>
              </a:ext>
            </a:extLst>
          </p:cNvPr>
          <p:cNvSpPr txBox="1"/>
          <p:nvPr/>
        </p:nvSpPr>
        <p:spPr>
          <a:xfrm>
            <a:off x="1028700" y="4589634"/>
            <a:ext cx="6010747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 algn="just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Red-black ordering means that we first update all red points in parallel 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F9F9E46-CF6E-09EB-D306-F231A75A97D5}"/>
              </a:ext>
            </a:extLst>
          </p:cNvPr>
          <p:cNvSpPr txBox="1"/>
          <p:nvPr/>
        </p:nvSpPr>
        <p:spPr>
          <a:xfrm>
            <a:off x="8648699" y="6134339"/>
            <a:ext cx="88011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Muli Regular Bold"/>
              </a:rPr>
              <a:t>Formula of SOR iterative method</a:t>
            </a:r>
            <a:endParaRPr lang="en-US" sz="4400" u="none">
              <a:solidFill>
                <a:srgbClr val="000000"/>
              </a:solidFill>
              <a:latin typeface="Muli Regul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167D6-09DA-2FED-B66D-60351FDB1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0740" y="7109957"/>
            <a:ext cx="8417018" cy="1489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F1D1C-949F-5A51-32DE-9381C51430E7}"/>
              </a:ext>
            </a:extLst>
          </p:cNvPr>
          <p:cNvSpPr txBox="1"/>
          <p:nvPr/>
        </p:nvSpPr>
        <p:spPr>
          <a:xfrm>
            <a:off x="8840740" y="8938041"/>
            <a:ext cx="8417018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where w is the correction parameter, (1 &lt; w &lt; 2) </a:t>
            </a:r>
            <a:br>
              <a:rPr lang="en-US" sz="2500">
                <a:solidFill>
                  <a:srgbClr val="000000"/>
                </a:solidFill>
                <a:latin typeface="Muli Regular"/>
              </a:rPr>
            </a:br>
            <a:r>
              <a:rPr lang="en-US" sz="2500">
                <a:solidFill>
                  <a:srgbClr val="000000"/>
                </a:solidFill>
                <a:latin typeface="Muli Regular"/>
              </a:rPr>
              <a:t>and in this case, we choose w = 1.9 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27907CCB-ABE5-8F62-D5EF-35C6ED802876}"/>
              </a:ext>
            </a:extLst>
          </p:cNvPr>
          <p:cNvSpPr txBox="1"/>
          <p:nvPr/>
        </p:nvSpPr>
        <p:spPr>
          <a:xfrm>
            <a:off x="1028700" y="5595818"/>
            <a:ext cx="6010747" cy="12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 algn="just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Within each domain updating can be donw with the row-wise ordering scheme </a:t>
            </a:r>
          </a:p>
        </p:txBody>
      </p:sp>
    </p:spTree>
    <p:extLst>
      <p:ext uri="{BB962C8B-B14F-4D97-AF65-F5344CB8AC3E}">
        <p14:creationId xmlns:p14="http://schemas.microsoft.com/office/powerpoint/2010/main" val="42652519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5"/>
          <p:cNvSpPr/>
          <p:nvPr/>
        </p:nvSpPr>
        <p:spPr>
          <a:xfrm>
            <a:off x="-6927" y="0"/>
            <a:ext cx="7962901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id="{9D587EBC-67F5-80C7-33F5-09485811BA17}"/>
              </a:ext>
            </a:extLst>
          </p:cNvPr>
          <p:cNvGrpSpPr/>
          <p:nvPr/>
        </p:nvGrpSpPr>
        <p:grpSpPr>
          <a:xfrm>
            <a:off x="1028700" y="1127332"/>
            <a:ext cx="4914900" cy="431386"/>
            <a:chOff x="0" y="0"/>
            <a:chExt cx="6553201" cy="575182"/>
          </a:xfrm>
        </p:grpSpPr>
        <p:pic>
          <p:nvPicPr>
            <p:cNvPr id="40" name="Picture 19">
              <a:extLst>
                <a:ext uri="{FF2B5EF4-FFF2-40B4-BE49-F238E27FC236}">
                  <a16:creationId xmlns:a16="http://schemas.microsoft.com/office/drawing/2014/main" id="{A62EFCB3-E3B5-EF6E-570B-79ED7044F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41" name="TextBox 20">
              <a:extLst>
                <a:ext uri="{FF2B5EF4-FFF2-40B4-BE49-F238E27FC236}">
                  <a16:creationId xmlns:a16="http://schemas.microsoft.com/office/drawing/2014/main" id="{D59B3911-01A2-1F85-050A-13CB5EF9DB4D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  <p:sp>
        <p:nvSpPr>
          <p:cNvPr id="42" name="TextBox 19">
            <a:extLst>
              <a:ext uri="{FF2B5EF4-FFF2-40B4-BE49-F238E27FC236}">
                <a16:creationId xmlns:a16="http://schemas.microsoft.com/office/drawing/2014/main" id="{8DFD59C2-288A-B8B0-B6AC-99C2A123D64D}"/>
              </a:ext>
            </a:extLst>
          </p:cNvPr>
          <p:cNvSpPr txBox="1"/>
          <p:nvPr/>
        </p:nvSpPr>
        <p:spPr>
          <a:xfrm>
            <a:off x="1028701" y="2108554"/>
            <a:ext cx="4229100" cy="91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  <a:spcBef>
                <a:spcPct val="0"/>
              </a:spcBef>
            </a:pPr>
            <a:r>
              <a:rPr lang="en-US" sz="8800" u="none" spc="-84">
                <a:solidFill>
                  <a:srgbClr val="000000"/>
                </a:solidFill>
                <a:latin typeface="Muli Bold"/>
              </a:rPr>
              <a:t>Theory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4764DB0-2A85-CD18-4708-A04D221B5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422003">
            <a:off x="12622558" y="-2350539"/>
            <a:ext cx="8555404" cy="5833228"/>
          </a:xfrm>
          <a:prstGeom prst="rect">
            <a:avLst/>
          </a:prstGeom>
        </p:spPr>
      </p:pic>
      <p:sp>
        <p:nvSpPr>
          <p:cNvPr id="43" name="TextBox 6">
            <a:extLst>
              <a:ext uri="{FF2B5EF4-FFF2-40B4-BE49-F238E27FC236}">
                <a16:creationId xmlns:a16="http://schemas.microsoft.com/office/drawing/2014/main" id="{4281A999-7E42-0C13-BA70-0C39BE0CEE3C}"/>
              </a:ext>
            </a:extLst>
          </p:cNvPr>
          <p:cNvSpPr txBox="1"/>
          <p:nvPr/>
        </p:nvSpPr>
        <p:spPr>
          <a:xfrm>
            <a:off x="838200" y="3424624"/>
            <a:ext cx="6705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/>
            <a:r>
              <a:rPr lang="en-US" sz="3600">
                <a:solidFill>
                  <a:srgbClr val="000000"/>
                </a:solidFill>
                <a:latin typeface="Muli Regular"/>
              </a:rPr>
              <a:t>3. Application to DLA problem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716E5A0F-827E-A29C-AC2A-274FD15B7862}"/>
              </a:ext>
            </a:extLst>
          </p:cNvPr>
          <p:cNvSpPr txBox="1"/>
          <p:nvPr/>
        </p:nvSpPr>
        <p:spPr>
          <a:xfrm>
            <a:off x="1255962" y="5149026"/>
            <a:ext cx="6287837" cy="394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Step 1: Solve the propagation equation</a:t>
            </a: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318D7460-CDCE-6575-758A-D31FB698C92A}"/>
              </a:ext>
            </a:extLst>
          </p:cNvPr>
          <p:cNvSpPr txBox="1"/>
          <p:nvPr/>
        </p:nvSpPr>
        <p:spPr>
          <a:xfrm>
            <a:off x="1255963" y="4183302"/>
            <a:ext cx="5996891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The basic algorithm to simulate DLA process:</a:t>
            </a:r>
          </a:p>
        </p:txBody>
      </p:sp>
      <p:sp>
        <p:nvSpPr>
          <p:cNvPr id="60" name="TextBox 7">
            <a:extLst>
              <a:ext uri="{FF2B5EF4-FFF2-40B4-BE49-F238E27FC236}">
                <a16:creationId xmlns:a16="http://schemas.microsoft.com/office/drawing/2014/main" id="{94801DB5-FC70-5B71-C9E9-E931F5156B5E}"/>
              </a:ext>
            </a:extLst>
          </p:cNvPr>
          <p:cNvSpPr txBox="1"/>
          <p:nvPr/>
        </p:nvSpPr>
        <p:spPr>
          <a:xfrm>
            <a:off x="1242108" y="5808692"/>
            <a:ext cx="6010746" cy="394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Step 2: Let the virus reproduce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200AE2F-584E-AF4A-7C37-A5E1123BB2A3}"/>
              </a:ext>
            </a:extLst>
          </p:cNvPr>
          <p:cNvSpPr txBox="1"/>
          <p:nvPr/>
        </p:nvSpPr>
        <p:spPr>
          <a:xfrm>
            <a:off x="1242108" y="6468358"/>
            <a:ext cx="6010746" cy="394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1" lvl="1" indent="-269876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Step 3: Go back to step 1</a:t>
            </a: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BCB18BE6-3618-109C-3044-4FBB7B9CE17B}"/>
              </a:ext>
            </a:extLst>
          </p:cNvPr>
          <p:cNvSpPr txBox="1"/>
          <p:nvPr/>
        </p:nvSpPr>
        <p:spPr>
          <a:xfrm>
            <a:off x="8752722" y="2368736"/>
            <a:ext cx="880110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400" u="none">
                <a:solidFill>
                  <a:srgbClr val="000000"/>
                </a:solidFill>
                <a:latin typeface="Muli Regular Bold"/>
              </a:rPr>
              <a:t>Probability of the </a:t>
            </a:r>
            <a:br>
              <a:rPr lang="en-US" sz="5400" u="none">
                <a:solidFill>
                  <a:srgbClr val="000000"/>
                </a:solidFill>
                <a:latin typeface="Muli Regular Bold"/>
              </a:rPr>
            </a:br>
            <a:r>
              <a:rPr lang="en-US" sz="5400" u="none">
                <a:solidFill>
                  <a:srgbClr val="000000"/>
                </a:solidFill>
                <a:latin typeface="Muli Regular Bold"/>
              </a:rPr>
              <a:t>virus developing</a:t>
            </a:r>
            <a:endParaRPr lang="en-US" sz="5400" u="none">
              <a:solidFill>
                <a:srgbClr val="000000"/>
              </a:solidFill>
              <a:latin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0A658-3895-7207-64A9-E0FDB2843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0" y="4371102"/>
            <a:ext cx="8856744" cy="2036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67AD7-DF70-FC82-928D-370D5011FBE0}"/>
              </a:ext>
            </a:extLst>
          </p:cNvPr>
          <p:cNvSpPr txBox="1"/>
          <p:nvPr/>
        </p:nvSpPr>
        <p:spPr>
          <a:xfrm>
            <a:off x="8658242" y="7101053"/>
            <a:ext cx="8990060" cy="81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Muli Regular"/>
              </a:rPr>
              <a:t>The exponent </a:t>
            </a:r>
            <a:r>
              <a:rPr lang="el-GR" sz="2500">
                <a:solidFill>
                  <a:srgbClr val="000000"/>
                </a:solidFill>
                <a:latin typeface="Muli Regular"/>
              </a:rPr>
              <a:t>η</a:t>
            </a:r>
            <a:r>
              <a:rPr lang="en-US" sz="2500">
                <a:solidFill>
                  <a:srgbClr val="000000"/>
                </a:solidFill>
                <a:latin typeface="Muli Regular"/>
              </a:rPr>
              <a:t> determines the shape of the virus reservoir</a:t>
            </a:r>
            <a:br>
              <a:rPr lang="en-US" sz="2500">
                <a:solidFill>
                  <a:srgbClr val="000000"/>
                </a:solidFill>
                <a:latin typeface="Muli Regular"/>
              </a:rPr>
            </a:br>
            <a:r>
              <a:rPr lang="en-US" sz="2500">
                <a:solidFill>
                  <a:srgbClr val="000000"/>
                </a:solidFill>
                <a:latin typeface="Muli Regular"/>
              </a:rPr>
              <a:t>(usually from 0.5 to 2) </a:t>
            </a:r>
          </a:p>
        </p:txBody>
      </p:sp>
    </p:spTree>
    <p:extLst>
      <p:ext uri="{BB962C8B-B14F-4D97-AF65-F5344CB8AC3E}">
        <p14:creationId xmlns:p14="http://schemas.microsoft.com/office/powerpoint/2010/main" val="16467636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699680" y="-1470403"/>
            <a:ext cx="14026196" cy="1162899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47608" y="3696587"/>
            <a:ext cx="11392785" cy="2893827"/>
            <a:chOff x="0" y="-250895"/>
            <a:chExt cx="15190380" cy="3858436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0895"/>
              <a:ext cx="15190380" cy="1778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200"/>
                </a:lnSpc>
                <a:spcBef>
                  <a:spcPct val="0"/>
                </a:spcBef>
              </a:pPr>
              <a:r>
                <a:rPr lang="en-US" sz="11500" u="none">
                  <a:solidFill>
                    <a:srgbClr val="000000"/>
                  </a:solidFill>
                  <a:latin typeface="Muli Regular"/>
                </a:rPr>
                <a:t>Installation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7957"/>
              <a:ext cx="15190380" cy="128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Muli Regular"/>
                </a:rPr>
                <a:t>The programming is installed on Cpp language, GNU compiler via Visual Studio tool on windows environment.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98438" y="8774301"/>
            <a:ext cx="3560862" cy="483999"/>
            <a:chOff x="0" y="0"/>
            <a:chExt cx="4747816" cy="645332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4747816" cy="645332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331396" y="173655"/>
              <a:ext cx="4222041" cy="29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r>
                <a:rPr lang="en-US" sz="1325">
                  <a:solidFill>
                    <a:srgbClr val="FFFFFF"/>
                  </a:solidFill>
                  <a:latin typeface="Muli Bold"/>
                </a:rPr>
                <a:t>INSTALLATION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A200F41-9BD2-729C-E447-058A5658C44F}"/>
              </a:ext>
            </a:extLst>
          </p:cNvPr>
          <p:cNvGrpSpPr/>
          <p:nvPr/>
        </p:nvGrpSpPr>
        <p:grpSpPr>
          <a:xfrm>
            <a:off x="1028700" y="1127332"/>
            <a:ext cx="4914900" cy="431386"/>
            <a:chOff x="0" y="0"/>
            <a:chExt cx="6553201" cy="575182"/>
          </a:xfrm>
        </p:grpSpPr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68654D0D-3E4B-152D-B639-0EF5A35E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4724" cy="575182"/>
            </a:xfrm>
            <a:prstGeom prst="rect">
              <a:avLst/>
            </a:prstGeom>
          </p:spPr>
        </p:pic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49658185-9120-3A66-9B05-863C6439645F}"/>
                </a:ext>
              </a:extLst>
            </p:cNvPr>
            <p:cNvSpPr txBox="1"/>
            <p:nvPr/>
          </p:nvSpPr>
          <p:spPr>
            <a:xfrm>
              <a:off x="1102795" y="78041"/>
              <a:ext cx="545040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Muli Regular"/>
                </a:rPr>
                <a:t>Diffusion-Limited Aggregation</a:t>
              </a: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429</TotalTime>
  <Words>887</Words>
  <Application>Microsoft Office PowerPoint</Application>
  <PresentationFormat>Custom</PresentationFormat>
  <Paragraphs>166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Muli Regular Bold</vt:lpstr>
      <vt:lpstr>Arial</vt:lpstr>
      <vt:lpstr>Muli Bold</vt:lpstr>
      <vt:lpstr>Muli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tdnam</dc:creator>
  <dc:description>9Slide.vn</dc:description>
  <cp:lastModifiedBy>Tran Duc Nam 20215228</cp:lastModifiedBy>
  <cp:revision>24</cp:revision>
  <dcterms:created xsi:type="dcterms:W3CDTF">2006-08-16T00:00:00Z</dcterms:created>
  <dcterms:modified xsi:type="dcterms:W3CDTF">2023-07-14T04:35:03Z</dcterms:modified>
  <cp:category>9Slide.vn</cp:category>
  <dc:identifier>DAFQsIkEFx8</dc:identifier>
</cp:coreProperties>
</file>